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1" r:id="rId5"/>
    <p:sldId id="263" r:id="rId6"/>
    <p:sldId id="272" r:id="rId7"/>
    <p:sldId id="266" r:id="rId8"/>
    <p:sldId id="273" r:id="rId9"/>
    <p:sldId id="269" r:id="rId10"/>
    <p:sldId id="274" r:id="rId11"/>
    <p:sldId id="270" r:id="rId12"/>
    <p:sldId id="267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A3D"/>
    <a:srgbClr val="2E8838"/>
    <a:srgbClr val="60B556"/>
    <a:srgbClr val="A6D711"/>
    <a:srgbClr val="92C400"/>
    <a:srgbClr val="91C400"/>
    <a:srgbClr val="8ABF01"/>
    <a:srgbClr val="76B208"/>
    <a:srgbClr val="A0E45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C12B2-B2F5-49AB-80C0-88FE9CEF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51E567A-8A53-43E1-A1E8-542745DD6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95B960-B6B0-4443-8FAD-6356E09F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39348B-82E1-43A1-88E8-E7856E98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F1CAEA-53E0-428F-B852-0229C974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2DA2F-2CC3-4591-ADB0-AFB42D91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114C14-0C56-40B9-8508-E8178B8C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F0F20-E932-410E-B441-1DF682E7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C28DB1-8F7A-4041-9278-EDDC955B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54BD86-5054-489D-AACE-FD1A20B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B1ABFA4-81A1-4CB6-BAF3-A7C61BB65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EC018E-0816-4D7E-B695-2FB072892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9B0B76-6BB9-4105-943E-D4926139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2AF181-4B4B-4B23-A372-B2CFFD35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C2000-59D4-4CBF-B1CA-4924966E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2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051E57-1B87-4C9E-8DA2-3321F229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320364-3B9D-4CF9-AF46-E1D8B726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51B27-EC76-44E6-AC65-18159B1E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50BA56-614F-4198-AC17-7DEB4181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2AB0C4-F85D-4CFE-9EDC-4E1813E0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0FEA06-7141-49E6-A5A5-D2A61D0D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F6B2A3-0A82-4917-9E2E-C5FD686E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1F7FF7-5284-4CA6-966B-58A1DDA5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5B88AC-E9D3-48DA-837F-C5E02909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CE9BC1-7763-428B-AE50-7D6AF928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D8032-EF2C-4B81-B22D-49431B4B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143C1-0BF2-4A1F-9013-B2C245A8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B51139-E9B5-47E6-88A0-DFE305C66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6D14BC-F727-485B-9D5F-526CD772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F810CA-A433-48E1-AB49-CC20368A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89ED10-D701-441B-8051-AAC5ED59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0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3C1A2-3B51-4288-B01B-867B5F03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03A5F7-7C31-49FD-B928-90F668D3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346962D-2D87-4007-AC5B-033C00A3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A425C7-212F-496A-9835-DBA8353B7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6BF27C5-CB32-4900-BB9C-BB656FB4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BAC990C-6F80-4ED4-BD3C-C7BAD643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0CC128A-AA27-4C87-B0C6-94346A98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485049-F192-45D3-ADBF-5460254C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D83C8-E533-4A72-A4D7-92904E1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203CDC-684F-4BD3-BAC4-2930542D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36018D-8E01-4B2F-A21F-8DC7709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DE70FDB-F5D6-4F43-9ACB-9600F214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1C1BEDD-7ABC-493E-BE51-89125F12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EF12025-B9BD-4EBF-9A27-0DE09AD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54D4D95-144F-481F-BBC1-C5D03EF6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EF720-8D85-4AEF-8DD0-ABE51D50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29CCA7-6730-4B4D-83FF-9B462F2C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130375-D3F2-4525-9217-6D7822FE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B9E99E-943A-4EC3-AE7A-629DCCC2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46EFB5-508A-413F-8B13-B058FD3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756FD3-D264-4316-8CBB-EE0E5E7A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29D49-26A7-4751-9604-849170C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CA3943-FF69-4253-AF69-D3D5A9F5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007651-DE94-4588-A4B0-C58D6F6A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DA8CCF-5A0D-45AD-89DF-96A0D67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A0F63C-6C98-4B4C-AEDF-AC1C52DC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01D1DC-6D2F-485C-9273-BB3F4A4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3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B57221-5DDE-4259-A5CB-4D999417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B01AE1-4C0F-4155-9776-76DCEEC1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62ADDB-D93B-4F2D-B877-59295802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B16-C5B3-475F-924B-B05B860C9D8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16BBF2-EEF3-4EAC-954B-1153A7A3D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A92CA6-CC64-4B6A-ABA1-363AA628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E89781-7062-46D7-A3B8-864C4D8C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564" y="2924613"/>
            <a:ext cx="8585436" cy="168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4EA10A-5DF7-49C5-B562-8DF1E500BAAF}"/>
              </a:ext>
            </a:extLst>
          </p:cNvPr>
          <p:cNvSpPr txBox="1"/>
          <p:nvPr/>
        </p:nvSpPr>
        <p:spPr>
          <a:xfrm>
            <a:off x="967153" y="3007877"/>
            <a:ext cx="11412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проведении мероприятий в рамках конкурса оборонно-массовой и военно-патриотической работы в Кубанском ГАУ факультета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4E870B-9CB9-4552-B766-25811BBB85EE}"/>
              </a:ext>
            </a:extLst>
          </p:cNvPr>
          <p:cNvSpPr txBox="1"/>
          <p:nvPr/>
        </p:nvSpPr>
        <p:spPr>
          <a:xfrm>
            <a:off x="1235023" y="5516221"/>
            <a:ext cx="64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C6AEEA-49C9-4908-BCCB-D884A8114925}"/>
              </a:ext>
            </a:extLst>
          </p:cNvPr>
          <p:cNvSpPr txBox="1"/>
          <p:nvPr/>
        </p:nvSpPr>
        <p:spPr>
          <a:xfrm>
            <a:off x="1235023" y="5885553"/>
            <a:ext cx="2610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8417C8-6DA4-409F-9491-8945C27D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6" t="12387"/>
          <a:stretch/>
        </p:blipFill>
        <p:spPr>
          <a:xfrm>
            <a:off x="0" y="0"/>
            <a:ext cx="5336330" cy="2638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EB268B-56A7-4B7D-B1CE-A203FD12A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3" t="44815"/>
          <a:stretch/>
        </p:blipFill>
        <p:spPr>
          <a:xfrm rot="10800000">
            <a:off x="8161166" y="5196035"/>
            <a:ext cx="4030834" cy="16619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119A1C5-568C-41E1-9033-9E2D403B0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60554"/>
            <a:ext cx="2805394" cy="15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289645" y="655022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9CB6B2-2A6C-4CD4-ABB9-07115478E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02982" y="6550223"/>
            <a:ext cx="37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4461819" y="843929"/>
            <a:ext cx="423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Видеоматериалы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963485"/>
            <a:ext cx="5612690" cy="400819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0256139-278B-4F4A-96F2-6241394AB0D5}"/>
              </a:ext>
            </a:extLst>
          </p:cNvPr>
          <p:cNvGrpSpPr/>
          <p:nvPr/>
        </p:nvGrpSpPr>
        <p:grpSpPr>
          <a:xfrm>
            <a:off x="43658" y="11428"/>
            <a:ext cx="1429542" cy="773059"/>
            <a:chOff x="64144" y="25625"/>
            <a:chExt cx="1429542" cy="773059"/>
          </a:xfrm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506FAF37-8704-4659-AD15-113C9BA092C1}"/>
                </a:ext>
              </a:extLst>
            </p:cNvPr>
            <p:cNvGrpSpPr/>
            <p:nvPr/>
          </p:nvGrpSpPr>
          <p:grpSpPr>
            <a:xfrm>
              <a:off x="64144" y="25625"/>
              <a:ext cx="1429542" cy="773059"/>
              <a:chOff x="64144" y="25625"/>
              <a:chExt cx="1429542" cy="77305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63180AE1-AE5B-4E83-AB69-47D9D869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201" y="25625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ED46F3DA-9C51-4B37-A8F3-7D38F985B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201" y="196622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="" xmlns:a16="http://schemas.microsoft.com/office/drawing/2014/main" id="{F75BE5CE-13C9-42E3-A0F4-E81716F32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69058" y="36761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B8BAB5DB-CE66-4E7A-8340-B405F6C34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64144" y="53243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06741EFC-B48B-4EFF-B365-0AAAFD8E0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844" y="627687"/>
                <a:ext cx="1416842" cy="170997"/>
              </a:xfrm>
              <a:prstGeom prst="rect">
                <a:avLst/>
              </a:prstGeom>
            </p:spPr>
          </p:pic>
        </p:grp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CD57603E-2AAA-4ABA-B381-6E3FC010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89" y="245539"/>
              <a:ext cx="1018951" cy="553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5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C5957C-9706-4C4E-883F-CF6E1E3BB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7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289645" y="655022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9958" y="1911343"/>
            <a:ext cx="9542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" name="Picture 6" descr="C:\Users\1\Desktop\отчет по военпаду\ОТЧЕТ 2019\173875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22" y="3296380"/>
            <a:ext cx="4769377" cy="20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2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3D081F-86BF-430B-98F1-7D04D566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5679831" y="494996"/>
            <a:ext cx="309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1975599" y="1513212"/>
            <a:ext cx="995118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План мероприятий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Отчет о проведенных мероприятиях в рамках конкурса оборонно-массовой и военно-патриотической работы факультета (наименование факультета) в Кубанском ГАУ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Освещение мероприятий в средствах массовой информации (в том числе в интернете)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Отчет о проделанной работе (описание + иллюстрированный материал)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Видеоматериалы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0256139-278B-4F4A-96F2-6241394AB0D5}"/>
              </a:ext>
            </a:extLst>
          </p:cNvPr>
          <p:cNvGrpSpPr/>
          <p:nvPr/>
        </p:nvGrpSpPr>
        <p:grpSpPr>
          <a:xfrm>
            <a:off x="43658" y="11428"/>
            <a:ext cx="1429542" cy="773059"/>
            <a:chOff x="64144" y="25625"/>
            <a:chExt cx="1429542" cy="773059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506FAF37-8704-4659-AD15-113C9BA092C1}"/>
                </a:ext>
              </a:extLst>
            </p:cNvPr>
            <p:cNvGrpSpPr/>
            <p:nvPr/>
          </p:nvGrpSpPr>
          <p:grpSpPr>
            <a:xfrm>
              <a:off x="64144" y="25625"/>
              <a:ext cx="1429542" cy="773059"/>
              <a:chOff x="64144" y="25625"/>
              <a:chExt cx="1429542" cy="773059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="" xmlns:a16="http://schemas.microsoft.com/office/drawing/2014/main" id="{63180AE1-AE5B-4E83-AB69-47D9D869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76201" y="25625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ED46F3DA-9C51-4B37-A8F3-7D38F985B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76201" y="196622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="" xmlns:a16="http://schemas.microsoft.com/office/drawing/2014/main" id="{F75BE5CE-13C9-42E3-A0F4-E81716F32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69058" y="36761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B8BAB5DB-CE66-4E7A-8340-B405F6C34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64144" y="53243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06741EFC-B48B-4EFF-B365-0AAAFD8E0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76844" y="627687"/>
                <a:ext cx="1416842" cy="170997"/>
              </a:xfrm>
              <a:prstGeom prst="rect">
                <a:avLst/>
              </a:prstGeom>
            </p:spPr>
          </p:pic>
        </p:grp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D57603E-2AAA-4ABA-B381-6E3FC010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89" y="245539"/>
              <a:ext cx="1018951" cy="553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1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9CB6B2-2A6C-4CD4-ABB9-07115478E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5067902" y="819368"/>
            <a:ext cx="423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План мероприятий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1" y="1930802"/>
            <a:ext cx="3234628" cy="348109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0256139-278B-4F4A-96F2-6241394AB0D5}"/>
              </a:ext>
            </a:extLst>
          </p:cNvPr>
          <p:cNvGrpSpPr/>
          <p:nvPr/>
        </p:nvGrpSpPr>
        <p:grpSpPr>
          <a:xfrm>
            <a:off x="43658" y="11428"/>
            <a:ext cx="1429542" cy="773059"/>
            <a:chOff x="64144" y="25625"/>
            <a:chExt cx="1429542" cy="773059"/>
          </a:xfrm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506FAF37-8704-4659-AD15-113C9BA092C1}"/>
                </a:ext>
              </a:extLst>
            </p:cNvPr>
            <p:cNvGrpSpPr/>
            <p:nvPr/>
          </p:nvGrpSpPr>
          <p:grpSpPr>
            <a:xfrm>
              <a:off x="64144" y="25625"/>
              <a:ext cx="1429542" cy="773059"/>
              <a:chOff x="64144" y="25625"/>
              <a:chExt cx="1429542" cy="77305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63180AE1-AE5B-4E83-AB69-47D9D869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201" y="25625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ED46F3DA-9C51-4B37-A8F3-7D38F985B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201" y="196622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="" xmlns:a16="http://schemas.microsoft.com/office/drawing/2014/main" id="{F75BE5CE-13C9-42E3-A0F4-E81716F32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69058" y="36761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B8BAB5DB-CE66-4E7A-8340-B405F6C34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64144" y="53243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06741EFC-B48B-4EFF-B365-0AAAFD8E0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76844" y="627687"/>
                <a:ext cx="1416842" cy="170997"/>
              </a:xfrm>
              <a:prstGeom prst="rect">
                <a:avLst/>
              </a:prstGeom>
            </p:spPr>
          </p:pic>
        </p:grp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CD57603E-2AAA-4ABA-B381-6E3FC010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89" y="245539"/>
              <a:ext cx="1018951" cy="553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5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3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1" r="23748"/>
          <a:stretch/>
        </p:blipFill>
        <p:spPr>
          <a:xfrm>
            <a:off x="2214" y="1279598"/>
            <a:ext cx="1529861" cy="46115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DFE04BF-9E94-4ADE-8062-F69F111D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071112" y="905934"/>
            <a:ext cx="9935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проведенных мероприятиях в рамках конкурса оборонно-массовой и военно-патриотической работы факультета (наименование факультета) в Кубанском ГАУ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40" y="2221028"/>
            <a:ext cx="4810858" cy="48108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EC3B1A6-F4F7-491C-85B9-2CCFA0300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685">
            <a:off x="8271292" y="3575284"/>
            <a:ext cx="612951" cy="3477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0256139-278B-4F4A-96F2-6241394AB0D5}"/>
              </a:ext>
            </a:extLst>
          </p:cNvPr>
          <p:cNvGrpSpPr/>
          <p:nvPr/>
        </p:nvGrpSpPr>
        <p:grpSpPr>
          <a:xfrm>
            <a:off x="43658" y="11428"/>
            <a:ext cx="1429542" cy="773059"/>
            <a:chOff x="64144" y="25625"/>
            <a:chExt cx="1429542" cy="773059"/>
          </a:xfrm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506FAF37-8704-4659-AD15-113C9BA092C1}"/>
                </a:ext>
              </a:extLst>
            </p:cNvPr>
            <p:cNvGrpSpPr/>
            <p:nvPr/>
          </p:nvGrpSpPr>
          <p:grpSpPr>
            <a:xfrm>
              <a:off x="64144" y="25625"/>
              <a:ext cx="1429542" cy="773059"/>
              <a:chOff x="64144" y="25625"/>
              <a:chExt cx="1429542" cy="773059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="" xmlns:a16="http://schemas.microsoft.com/office/drawing/2014/main" id="{63180AE1-AE5B-4E83-AB69-47D9D869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76201" y="25625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ED46F3DA-9C51-4B37-A8F3-7D38F985B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76201" y="196622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F75BE5CE-13C9-42E3-A0F4-E81716F32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69058" y="36761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="" xmlns:a16="http://schemas.microsoft.com/office/drawing/2014/main" id="{B8BAB5DB-CE66-4E7A-8340-B405F6C34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64144" y="532439"/>
                <a:ext cx="1416842" cy="170997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="" xmlns:a16="http://schemas.microsoft.com/office/drawing/2014/main" id="{06741EFC-B48B-4EFF-B365-0AAAFD8E0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76844" y="627687"/>
                <a:ext cx="1416842" cy="170997"/>
              </a:xfrm>
              <a:prstGeom prst="rect">
                <a:avLst/>
              </a:prstGeom>
            </p:spPr>
          </p:pic>
        </p:grpSp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CD57603E-2AAA-4ABA-B381-6E3FC010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89" y="245539"/>
              <a:ext cx="1018951" cy="553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8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1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C5957C-9706-4C4E-883F-CF6E1E3B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7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1500313" y="735007"/>
            <a:ext cx="10284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Освящение мероприятий в средствах массовой информации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том числе в интернете), частичная выдержка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всего объема опубликованной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Users\User\Desktop\ВР\ВОЕННО_ПАТРИОТИЧЕСКОЕ ВОСПИТАНИЕ\ОТЧЕТ 2019\ebb92f64d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/>
        </p:blipFill>
        <p:spPr bwMode="auto">
          <a:xfrm>
            <a:off x="0" y="2550889"/>
            <a:ext cx="6224954" cy="39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7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6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A55AC9B-043C-40FF-9DAE-64B047F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59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Отчет о проделанной работе, иллюстрированный фотоматериалами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\Desktop\ВР\ВОЕННО_ПАТРИОТИЧЕСКОЕ ВОСПИТАНИЕ\ОТЧЕТ 2019\2018Holidays___May_9_Book_of_Memory_and_the_Order_of_the_Patriotic_War_on_Victory_Day_on_May_9_12396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91" y="2625682"/>
            <a:ext cx="4463286" cy="30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1F4BAFD-7077-4F74-88E8-F9628B2903C3}"/>
              </a:ext>
            </a:extLst>
          </p:cNvPr>
          <p:cNvGrpSpPr/>
          <p:nvPr/>
        </p:nvGrpSpPr>
        <p:grpSpPr>
          <a:xfrm>
            <a:off x="147638" y="145256"/>
            <a:ext cx="814387" cy="461963"/>
            <a:chOff x="147638" y="145256"/>
            <a:chExt cx="814387" cy="46196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AAD82E44-071F-4885-9936-340650B8F80A}"/>
                </a:ext>
              </a:extLst>
            </p:cNvPr>
            <p:cNvSpPr/>
            <p:nvPr/>
          </p:nvSpPr>
          <p:spPr>
            <a:xfrm>
              <a:off x="147638" y="145256"/>
              <a:ext cx="814387" cy="461963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DC40BDC-93B5-419B-8983-52FB6EF0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0" y="202829"/>
              <a:ext cx="594576" cy="322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6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207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Попок</dc:creator>
  <cp:lastModifiedBy>Пащенко Александра Валерьевна</cp:lastModifiedBy>
  <cp:revision>117</cp:revision>
  <cp:lastPrinted>2023-03-14T10:17:46Z</cp:lastPrinted>
  <dcterms:created xsi:type="dcterms:W3CDTF">2021-03-28T19:00:53Z</dcterms:created>
  <dcterms:modified xsi:type="dcterms:W3CDTF">2023-03-23T10:58:08Z</dcterms:modified>
</cp:coreProperties>
</file>