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17" r:id="rId2"/>
    <p:sldId id="322" r:id="rId3"/>
    <p:sldId id="377" r:id="rId4"/>
  </p:sldIdLst>
  <p:sldSz cx="9144000" cy="5143500" type="screen16x9"/>
  <p:notesSz cx="6808788" cy="99409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3833" userDrawn="1">
          <p15:clr>
            <a:srgbClr val="A4A3A4"/>
          </p15:clr>
        </p15:guide>
        <p15:guide id="5" pos="1927" userDrawn="1">
          <p15:clr>
            <a:srgbClr val="A4A3A4"/>
          </p15:clr>
        </p15:guide>
        <p15:guide id="8" orient="horz" pos="1098" userDrawn="1">
          <p15:clr>
            <a:srgbClr val="A4A3A4"/>
          </p15:clr>
        </p15:guide>
        <p15:guide id="11" orient="horz" pos="2164" userDrawn="1">
          <p15:clr>
            <a:srgbClr val="A4A3A4"/>
          </p15:clr>
        </p15:guide>
        <p15:guide id="12" orient="horz" pos="3094" userDrawn="1">
          <p15:clr>
            <a:srgbClr val="A4A3A4"/>
          </p15:clr>
        </p15:guide>
        <p15:guide id="13" pos="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6XaHugM6nWjORipKaYp3fO19i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53B"/>
    <a:srgbClr val="7CB280"/>
    <a:srgbClr val="B49577"/>
    <a:srgbClr val="7C8D6D"/>
    <a:srgbClr val="8F9E81"/>
    <a:srgbClr val="908271"/>
    <a:srgbClr val="E38F86"/>
    <a:srgbClr val="6B82A1"/>
    <a:srgbClr val="A8CCAB"/>
    <a:srgbClr val="C2B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264" y="114"/>
      </p:cViewPr>
      <p:guideLst>
        <p:guide pos="3833"/>
        <p:guide pos="1927"/>
        <p:guide orient="horz" pos="1098"/>
        <p:guide orient="horz" pos="2164"/>
        <p:guide orient="horz" pos="3094"/>
        <p:guide pos="5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50475" cy="49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4" tIns="46399" rIns="92824" bIns="4639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738" y="1"/>
            <a:ext cx="2950475" cy="49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4" tIns="46399" rIns="92824" bIns="4639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423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4" tIns="46399" rIns="92824" bIns="4639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4" tIns="46399" rIns="92824" bIns="4639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4" tIns="46399" rIns="92824" bIns="46399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187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7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0880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4" tIns="46399" rIns="92824" bIns="4639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4" tIns="46399" rIns="92824" bIns="46399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412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11775" y="584200"/>
            <a:ext cx="2801938" cy="1576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6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5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 rot="5400000">
            <a:off x="5350074" y="1467447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1349575" y="-447078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omp-10\Downloads\DJI_0002.MOV.00_03_08_00.неподвижное изображение004.jpg">
            <a:extLst>
              <a:ext uri="{FF2B5EF4-FFF2-40B4-BE49-F238E27FC236}">
                <a16:creationId xmlns:a16="http://schemas.microsoft.com/office/drawing/2014/main" xmlns="" id="{8BAE39C3-694E-4CFE-B879-89E6B41A5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5"/>
          <a:stretch/>
        </p:blipFill>
        <p:spPr bwMode="auto">
          <a:xfrm>
            <a:off x="3548621" y="1455528"/>
            <a:ext cx="559537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1943" y="-7031"/>
            <a:ext cx="9124951" cy="5193817"/>
            <a:chOff x="21943" y="-56294"/>
            <a:chExt cx="9124951" cy="519381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943" y="-56294"/>
              <a:ext cx="9124951" cy="1981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463580" y="1850838"/>
              <a:ext cx="6596366" cy="3286685"/>
            </a:xfrm>
            <a:custGeom>
              <a:avLst/>
              <a:gdLst>
                <a:gd name="connsiteX0" fmla="*/ 0 w 3518612"/>
                <a:gd name="connsiteY0" fmla="*/ 2480766 h 2480766"/>
                <a:gd name="connsiteX1" fmla="*/ 620192 w 3518612"/>
                <a:gd name="connsiteY1" fmla="*/ 0 h 2480766"/>
                <a:gd name="connsiteX2" fmla="*/ 2898421 w 3518612"/>
                <a:gd name="connsiteY2" fmla="*/ 0 h 2480766"/>
                <a:gd name="connsiteX3" fmla="*/ 3518612 w 3518612"/>
                <a:gd name="connsiteY3" fmla="*/ 2480766 h 2480766"/>
                <a:gd name="connsiteX4" fmla="*/ 0 w 3518612"/>
                <a:gd name="connsiteY4" fmla="*/ 2480766 h 2480766"/>
                <a:gd name="connsiteX0" fmla="*/ 8916 w 3527528"/>
                <a:gd name="connsiteY0" fmla="*/ 2480766 h 2480766"/>
                <a:gd name="connsiteX1" fmla="*/ 0 w 3527528"/>
                <a:gd name="connsiteY1" fmla="*/ 0 h 2480766"/>
                <a:gd name="connsiteX2" fmla="*/ 2907337 w 3527528"/>
                <a:gd name="connsiteY2" fmla="*/ 0 h 2480766"/>
                <a:gd name="connsiteX3" fmla="*/ 3527528 w 3527528"/>
                <a:gd name="connsiteY3" fmla="*/ 2480766 h 2480766"/>
                <a:gd name="connsiteX4" fmla="*/ 8916 w 3527528"/>
                <a:gd name="connsiteY4" fmla="*/ 2480766 h 2480766"/>
                <a:gd name="connsiteX0" fmla="*/ 8916 w 5504233"/>
                <a:gd name="connsiteY0" fmla="*/ 2480766 h 2480766"/>
                <a:gd name="connsiteX1" fmla="*/ 0 w 5504233"/>
                <a:gd name="connsiteY1" fmla="*/ 0 h 2480766"/>
                <a:gd name="connsiteX2" fmla="*/ 5504233 w 5504233"/>
                <a:gd name="connsiteY2" fmla="*/ 7315 h 2480766"/>
                <a:gd name="connsiteX3" fmla="*/ 3527528 w 5504233"/>
                <a:gd name="connsiteY3" fmla="*/ 2480766 h 2480766"/>
                <a:gd name="connsiteX4" fmla="*/ 8916 w 5504233"/>
                <a:gd name="connsiteY4" fmla="*/ 2480766 h 2480766"/>
                <a:gd name="connsiteX0" fmla="*/ 8916 w 5504233"/>
                <a:gd name="connsiteY0" fmla="*/ 2480766 h 2480766"/>
                <a:gd name="connsiteX1" fmla="*/ 0 w 5504233"/>
                <a:gd name="connsiteY1" fmla="*/ 0 h 2480766"/>
                <a:gd name="connsiteX2" fmla="*/ 5504233 w 5504233"/>
                <a:gd name="connsiteY2" fmla="*/ 7315 h 2480766"/>
                <a:gd name="connsiteX3" fmla="*/ 3044725 w 5504233"/>
                <a:gd name="connsiteY3" fmla="*/ 2480766 h 2480766"/>
                <a:gd name="connsiteX4" fmla="*/ 8916 w 5504233"/>
                <a:gd name="connsiteY4" fmla="*/ 2480766 h 2480766"/>
                <a:gd name="connsiteX0" fmla="*/ 8916 w 5849748"/>
                <a:gd name="connsiteY0" fmla="*/ 2480766 h 2480766"/>
                <a:gd name="connsiteX1" fmla="*/ 0 w 5849748"/>
                <a:gd name="connsiteY1" fmla="*/ 0 h 2480766"/>
                <a:gd name="connsiteX2" fmla="*/ 5849748 w 5849748"/>
                <a:gd name="connsiteY2" fmla="*/ 1313 h 2480766"/>
                <a:gd name="connsiteX3" fmla="*/ 3044725 w 5849748"/>
                <a:gd name="connsiteY3" fmla="*/ 2480766 h 2480766"/>
                <a:gd name="connsiteX4" fmla="*/ 8916 w 5849748"/>
                <a:gd name="connsiteY4" fmla="*/ 2480766 h 24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9748" h="2480766">
                  <a:moveTo>
                    <a:pt x="8916" y="2480766"/>
                  </a:moveTo>
                  <a:lnTo>
                    <a:pt x="0" y="0"/>
                  </a:lnTo>
                  <a:lnTo>
                    <a:pt x="5849748" y="1313"/>
                  </a:lnTo>
                  <a:lnTo>
                    <a:pt x="3044725" y="2480766"/>
                  </a:lnTo>
                  <a:lnTo>
                    <a:pt x="8916" y="24807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b="72407"/>
          <a:stretch/>
        </p:blipFill>
        <p:spPr>
          <a:xfrm rot="10800000">
            <a:off x="-1" y="4150936"/>
            <a:ext cx="1375576" cy="1051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b="72407"/>
          <a:stretch/>
        </p:blipFill>
        <p:spPr>
          <a:xfrm>
            <a:off x="7210998" y="-637"/>
            <a:ext cx="1933002" cy="1477012"/>
          </a:xfrm>
          <a:prstGeom prst="rect">
            <a:avLst/>
          </a:prstGeom>
        </p:spPr>
      </p:pic>
      <p:sp>
        <p:nvSpPr>
          <p:cNvPr id="16" name="Google Shape;89;p1"/>
          <p:cNvSpPr txBox="1"/>
          <p:nvPr/>
        </p:nvSpPr>
        <p:spPr>
          <a:xfrm>
            <a:off x="456074" y="3570805"/>
            <a:ext cx="3299398" cy="65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22863C"/>
                </a:solidFill>
                <a:latin typeface="+mj-lt"/>
                <a:ea typeface="Calibri"/>
                <a:cs typeface="Calibri"/>
                <a:sym typeface="Calibri"/>
              </a:rPr>
              <a:t>ФИО докладчика</a:t>
            </a:r>
          </a:p>
          <a:p>
            <a:pPr lvl="0">
              <a:lnSpc>
                <a:spcPct val="80000"/>
              </a:lnSpc>
            </a:pPr>
            <a:r>
              <a:rPr lang="ru-RU" sz="1100" i="1" dirty="0" smtClean="0">
                <a:solidFill>
                  <a:srgbClr val="454545"/>
                </a:solidFill>
                <a:latin typeface="+mj-lt"/>
                <a:ea typeface="Calibri"/>
                <a:cs typeface="Calibri"/>
                <a:sym typeface="Calibri"/>
              </a:rPr>
              <a:t>должность</a:t>
            </a:r>
            <a:endParaRPr lang="ru-RU" sz="1100" i="1" dirty="0">
              <a:solidFill>
                <a:srgbClr val="454545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22863C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0;p1"/>
          <p:cNvSpPr txBox="1"/>
          <p:nvPr/>
        </p:nvSpPr>
        <p:spPr>
          <a:xfrm>
            <a:off x="456074" y="2342027"/>
            <a:ext cx="663021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4000" spc="50" dirty="0" smtClean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lang="ru-RU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68;p3"/>
          <p:cNvSpPr txBox="1"/>
          <p:nvPr/>
        </p:nvSpPr>
        <p:spPr>
          <a:xfrm>
            <a:off x="7056593" y="4927125"/>
            <a:ext cx="1607694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http://kubsau.ru</a:t>
            </a:r>
            <a:endParaRPr sz="11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0" y="562262"/>
            <a:ext cx="1644629" cy="8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/>
          <p:nvPr/>
        </p:nvSpPr>
        <p:spPr>
          <a:xfrm>
            <a:off x="2381" y="4912781"/>
            <a:ext cx="9141619" cy="234000"/>
          </a:xfrm>
          <a:prstGeom prst="rect">
            <a:avLst/>
          </a:prstGeom>
          <a:solidFill>
            <a:srgbClr val="D5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79448" y="5017430"/>
            <a:ext cx="135056" cy="133207"/>
          </a:xfrm>
          <a:custGeom>
            <a:avLst/>
            <a:gdLst/>
            <a:ahLst/>
            <a:cxnLst/>
            <a:rect l="l" t="t" r="r" b="b"/>
            <a:pathLst>
              <a:path w="434578" h="428626" extrusionOk="0">
                <a:moveTo>
                  <a:pt x="0" y="428626"/>
                </a:moveTo>
                <a:lnTo>
                  <a:pt x="434578" y="0"/>
                </a:lnTo>
                <a:cubicBezTo>
                  <a:pt x="433387" y="142875"/>
                  <a:pt x="432197" y="285751"/>
                  <a:pt x="431006" y="428626"/>
                </a:cubicBezTo>
                <a:lnTo>
                  <a:pt x="0" y="428626"/>
                </a:lnTo>
                <a:close/>
              </a:path>
            </a:pathLst>
          </a:custGeom>
          <a:solidFill>
            <a:srgbClr val="53C4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8395156" y="4564034"/>
            <a:ext cx="756000" cy="714342"/>
          </a:xfrm>
          <a:custGeom>
            <a:avLst/>
            <a:gdLst/>
            <a:ahLst/>
            <a:cxnLst/>
            <a:rect l="l" t="t" r="r" b="b"/>
            <a:pathLst>
              <a:path w="1183376" h="1179530" extrusionOk="0">
                <a:moveTo>
                  <a:pt x="1183249" y="0"/>
                </a:moveTo>
                <a:cubicBezTo>
                  <a:pt x="1184639" y="329732"/>
                  <a:pt x="1174234" y="639803"/>
                  <a:pt x="1175624" y="969535"/>
                </a:cubicBezTo>
                <a:lnTo>
                  <a:pt x="947951" y="1177808"/>
                </a:lnTo>
                <a:lnTo>
                  <a:pt x="0" y="1179530"/>
                </a:lnTo>
                <a:lnTo>
                  <a:pt x="1183249" y="0"/>
                </a:lnTo>
                <a:close/>
              </a:path>
            </a:pathLst>
          </a:custGeom>
          <a:solidFill>
            <a:srgbClr val="2088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530822" y="4900318"/>
            <a:ext cx="1160802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http://kubsau.ru</a:t>
            </a:r>
            <a:endParaRPr sz="11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144183" y="4898910"/>
            <a:ext cx="387717" cy="245978"/>
          </a:xfrm>
          <a:custGeom>
            <a:avLst/>
            <a:gdLst/>
            <a:ahLst/>
            <a:cxnLst/>
            <a:rect l="l" t="t" r="r" b="b"/>
            <a:pathLst>
              <a:path w="582005" h="369237" extrusionOk="0">
                <a:moveTo>
                  <a:pt x="403125" y="599"/>
                </a:moveTo>
                <a:lnTo>
                  <a:pt x="582005" y="0"/>
                </a:lnTo>
                <a:lnTo>
                  <a:pt x="192120" y="367514"/>
                </a:lnTo>
                <a:lnTo>
                  <a:pt x="0" y="369237"/>
                </a:lnTo>
                <a:lnTo>
                  <a:pt x="403125" y="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93" y="-386800"/>
            <a:ext cx="9567596" cy="961177"/>
            <a:chOff x="2593" y="-386800"/>
            <a:chExt cx="9567596" cy="961177"/>
          </a:xfrm>
        </p:grpSpPr>
        <p:grpSp>
          <p:nvGrpSpPr>
            <p:cNvPr id="152" name="Google Shape;152;p3"/>
            <p:cNvGrpSpPr/>
            <p:nvPr/>
          </p:nvGrpSpPr>
          <p:grpSpPr>
            <a:xfrm>
              <a:off x="977737" y="-386800"/>
              <a:ext cx="8592452" cy="919057"/>
              <a:chOff x="-389290" y="306037"/>
              <a:chExt cx="8592452" cy="919057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351316" y="694975"/>
                <a:ext cx="6648067" cy="317921"/>
              </a:xfrm>
              <a:custGeom>
                <a:avLst/>
                <a:gdLst/>
                <a:ahLst/>
                <a:cxnLst/>
                <a:rect l="l" t="t" r="r" b="b"/>
                <a:pathLst>
                  <a:path w="6153117" h="317921" extrusionOk="0">
                    <a:moveTo>
                      <a:pt x="276383" y="292"/>
                    </a:moveTo>
                    <a:lnTo>
                      <a:pt x="6153117" y="0"/>
                    </a:lnTo>
                    <a:lnTo>
                      <a:pt x="5832953" y="317921"/>
                    </a:lnTo>
                    <a:lnTo>
                      <a:pt x="0" y="309444"/>
                    </a:lnTo>
                    <a:lnTo>
                      <a:pt x="276383" y="292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" name="Google Shape;154;p3"/>
              <p:cNvGrpSpPr/>
              <p:nvPr/>
            </p:nvGrpSpPr>
            <p:grpSpPr>
              <a:xfrm>
                <a:off x="6654553" y="306037"/>
                <a:ext cx="1548609" cy="919057"/>
                <a:chOff x="7298849" y="-642704"/>
                <a:chExt cx="2557078" cy="1517559"/>
              </a:xfrm>
            </p:grpSpPr>
            <p:sp>
              <p:nvSpPr>
                <p:cNvPr id="155" name="Google Shape;155;p3"/>
                <p:cNvSpPr/>
                <p:nvPr/>
              </p:nvSpPr>
              <p:spPr>
                <a:xfrm>
                  <a:off x="7864230" y="-3571"/>
                  <a:ext cx="1142761" cy="34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193" h="314070" extrusionOk="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8296B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7525710" y="-3571"/>
                  <a:ext cx="1136307" cy="87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305" h="878425" extrusionOk="0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42817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213211" y="-642704"/>
                  <a:ext cx="1642716" cy="135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712" h="1352548" extrusionOk="0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09" h="533093" extrusionOk="0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0" name="Google Shape;160;p3"/>
              <p:cNvSpPr/>
              <p:nvPr/>
            </p:nvSpPr>
            <p:spPr>
              <a:xfrm>
                <a:off x="-389290" y="688943"/>
                <a:ext cx="583609" cy="483004"/>
              </a:xfrm>
              <a:custGeom>
                <a:avLst/>
                <a:gdLst/>
                <a:ahLst/>
                <a:cxnLst/>
                <a:rect l="l" t="t" r="r" b="b"/>
                <a:pathLst>
                  <a:path w="951700" h="787641" extrusionOk="0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-45807" y="690002"/>
                <a:ext cx="625010" cy="316489"/>
              </a:xfrm>
              <a:custGeom>
                <a:avLst/>
                <a:gdLst/>
                <a:ahLst/>
                <a:cxnLst/>
                <a:rect l="l" t="t" r="r" b="b"/>
                <a:pathLst>
                  <a:path w="1032024" h="522590" extrusionOk="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2593" y="-1674"/>
              <a:ext cx="1403106" cy="576051"/>
              <a:chOff x="792816" y="-1"/>
              <a:chExt cx="1154427" cy="473955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792816" y="-1"/>
                <a:ext cx="693443" cy="47395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 rot="10800000" flipH="1">
                <a:off x="1484459" y="-1"/>
                <a:ext cx="462784" cy="473954"/>
              </a:xfrm>
              <a:prstGeom prst="rtTriangl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74" name="Google Shape;174;p3" descr="C:\Users\smolencev.v\Desktop\Обменник\ФОТОБАНКА Кубанского ГАУ\Logotype KubSAU\png\logo_vert2.png"/>
            <p:cNvPicPr preferRelativeResize="0"/>
            <p:nvPr/>
          </p:nvPicPr>
          <p:blipFill rotWithShape="1">
            <a:blip r:embed="rId4">
              <a:alphaModFix/>
            </a:blip>
            <a:srcRect t="-1" b="7105"/>
            <a:stretch/>
          </p:blipFill>
          <p:spPr>
            <a:xfrm>
              <a:off x="144444" y="57932"/>
              <a:ext cx="716955" cy="4222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8102701" y="4909721"/>
            <a:ext cx="698967" cy="386732"/>
            <a:chOff x="8124823" y="4902347"/>
            <a:chExt cx="698967" cy="386732"/>
          </a:xfrm>
        </p:grpSpPr>
        <p:sp>
          <p:nvSpPr>
            <p:cNvPr id="165" name="Google Shape;165;p3"/>
            <p:cNvSpPr/>
            <p:nvPr/>
          </p:nvSpPr>
          <p:spPr>
            <a:xfrm>
              <a:off x="8165687" y="4902347"/>
              <a:ext cx="387717" cy="245978"/>
            </a:xfrm>
            <a:custGeom>
              <a:avLst/>
              <a:gdLst/>
              <a:ahLst/>
              <a:cxnLst/>
              <a:rect l="l" t="t" r="r" b="b"/>
              <a:pathLst>
                <a:path w="582005" h="369237" extrusionOk="0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53C4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8124823" y="4902347"/>
              <a:ext cx="594000" cy="386732"/>
            </a:xfrm>
            <a:custGeom>
              <a:avLst/>
              <a:gdLst/>
              <a:ahLst/>
              <a:cxnLst/>
              <a:rect l="l" t="t" r="r" b="b"/>
              <a:pathLst>
                <a:path w="912184" h="638577" extrusionOk="0">
                  <a:moveTo>
                    <a:pt x="660299" y="596"/>
                  </a:moveTo>
                  <a:lnTo>
                    <a:pt x="912184" y="0"/>
                  </a:lnTo>
                  <a:lnTo>
                    <a:pt x="275588" y="636853"/>
                  </a:lnTo>
                  <a:lnTo>
                    <a:pt x="0" y="638576"/>
                  </a:lnTo>
                  <a:lnTo>
                    <a:pt x="660299" y="596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65;p3"/>
            <p:cNvSpPr/>
            <p:nvPr/>
          </p:nvSpPr>
          <p:spPr>
            <a:xfrm>
              <a:off x="8436073" y="4902347"/>
              <a:ext cx="387717" cy="245978"/>
            </a:xfrm>
            <a:custGeom>
              <a:avLst/>
              <a:gdLst/>
              <a:ahLst/>
              <a:cxnLst/>
              <a:rect l="l" t="t" r="r" b="b"/>
              <a:pathLst>
                <a:path w="582005" h="369237" extrusionOk="0">
                  <a:moveTo>
                    <a:pt x="403125" y="599"/>
                  </a:moveTo>
                  <a:lnTo>
                    <a:pt x="582005" y="0"/>
                  </a:lnTo>
                  <a:lnTo>
                    <a:pt x="192120" y="367514"/>
                  </a:lnTo>
                  <a:lnTo>
                    <a:pt x="0" y="369237"/>
                  </a:lnTo>
                  <a:lnTo>
                    <a:pt x="403125" y="599"/>
                  </a:lnTo>
                  <a:close/>
                </a:path>
              </a:pathLst>
            </a:custGeom>
            <a:solidFill>
              <a:srgbClr val="2088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3"/>
          <p:cNvSpPr txBox="1"/>
          <p:nvPr/>
        </p:nvSpPr>
        <p:spPr>
          <a:xfrm>
            <a:off x="8560654" y="4883380"/>
            <a:ext cx="650101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ru-RU" sz="9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9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n</a:t>
            </a:r>
            <a:endParaRPr sz="9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8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olencev.v\Desktop\Обменник\ФОТОБАНКА Кубанского ГАУ\Общие виды универа\++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29" y="-2361"/>
            <a:ext cx="9312459" cy="51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араллелограмм 2"/>
          <p:cNvSpPr/>
          <p:nvPr/>
        </p:nvSpPr>
        <p:spPr>
          <a:xfrm>
            <a:off x="-1395672" y="3511460"/>
            <a:ext cx="6402535" cy="1302742"/>
          </a:xfrm>
          <a:custGeom>
            <a:avLst/>
            <a:gdLst>
              <a:gd name="connsiteX0" fmla="*/ 0 w 9832745"/>
              <a:gd name="connsiteY0" fmla="*/ 3217537 h 3217537"/>
              <a:gd name="connsiteX1" fmla="*/ 3395016 w 9832745"/>
              <a:gd name="connsiteY1" fmla="*/ 0 h 3217537"/>
              <a:gd name="connsiteX2" fmla="*/ 9832745 w 9832745"/>
              <a:gd name="connsiteY2" fmla="*/ 0 h 3217537"/>
              <a:gd name="connsiteX3" fmla="*/ 6437729 w 9832745"/>
              <a:gd name="connsiteY3" fmla="*/ 3217537 h 3217537"/>
              <a:gd name="connsiteX4" fmla="*/ 0 w 9832745"/>
              <a:gd name="connsiteY4" fmla="*/ 3217537 h 3217537"/>
              <a:gd name="connsiteX0" fmla="*/ 0 w 9832745"/>
              <a:gd name="connsiteY0" fmla="*/ 3217537 h 3217537"/>
              <a:gd name="connsiteX1" fmla="*/ 1591616 w 9832745"/>
              <a:gd name="connsiteY1" fmla="*/ 0 h 3217537"/>
              <a:gd name="connsiteX2" fmla="*/ 9832745 w 9832745"/>
              <a:gd name="connsiteY2" fmla="*/ 0 h 3217537"/>
              <a:gd name="connsiteX3" fmla="*/ 6437729 w 9832745"/>
              <a:gd name="connsiteY3" fmla="*/ 3217537 h 3217537"/>
              <a:gd name="connsiteX4" fmla="*/ 0 w 9832745"/>
              <a:gd name="connsiteY4" fmla="*/ 3217537 h 3217537"/>
              <a:gd name="connsiteX0" fmla="*/ 0 w 8257945"/>
              <a:gd name="connsiteY0" fmla="*/ 3204837 h 3217537"/>
              <a:gd name="connsiteX1" fmla="*/ 16816 w 8257945"/>
              <a:gd name="connsiteY1" fmla="*/ 0 h 3217537"/>
              <a:gd name="connsiteX2" fmla="*/ 8257945 w 8257945"/>
              <a:gd name="connsiteY2" fmla="*/ 0 h 3217537"/>
              <a:gd name="connsiteX3" fmla="*/ 4862929 w 8257945"/>
              <a:gd name="connsiteY3" fmla="*/ 3217537 h 3217537"/>
              <a:gd name="connsiteX4" fmla="*/ 0 w 8257945"/>
              <a:gd name="connsiteY4" fmla="*/ 3204837 h 3217537"/>
              <a:gd name="connsiteX0" fmla="*/ 0 w 8257945"/>
              <a:gd name="connsiteY0" fmla="*/ 3204837 h 3217537"/>
              <a:gd name="connsiteX1" fmla="*/ 16816 w 8257945"/>
              <a:gd name="connsiteY1" fmla="*/ 0 h 3217537"/>
              <a:gd name="connsiteX2" fmla="*/ 8257945 w 8257945"/>
              <a:gd name="connsiteY2" fmla="*/ 0 h 3217537"/>
              <a:gd name="connsiteX3" fmla="*/ 5711004 w 8257945"/>
              <a:gd name="connsiteY3" fmla="*/ 3217537 h 3217537"/>
              <a:gd name="connsiteX4" fmla="*/ 0 w 8257945"/>
              <a:gd name="connsiteY4" fmla="*/ 3204837 h 3217537"/>
              <a:gd name="connsiteX0" fmla="*/ 0 w 8257945"/>
              <a:gd name="connsiteY0" fmla="*/ 3204837 h 3207898"/>
              <a:gd name="connsiteX1" fmla="*/ 16816 w 8257945"/>
              <a:gd name="connsiteY1" fmla="*/ 0 h 3207898"/>
              <a:gd name="connsiteX2" fmla="*/ 8257945 w 8257945"/>
              <a:gd name="connsiteY2" fmla="*/ 0 h 3207898"/>
              <a:gd name="connsiteX3" fmla="*/ 5758120 w 8257945"/>
              <a:gd name="connsiteY3" fmla="*/ 3207898 h 3207898"/>
              <a:gd name="connsiteX4" fmla="*/ 0 w 8257945"/>
              <a:gd name="connsiteY4" fmla="*/ 3204837 h 3207898"/>
              <a:gd name="connsiteX0" fmla="*/ 0 w 8257945"/>
              <a:gd name="connsiteY0" fmla="*/ 3204837 h 3207898"/>
              <a:gd name="connsiteX1" fmla="*/ 16816 w 8257945"/>
              <a:gd name="connsiteY1" fmla="*/ 0 h 3207898"/>
              <a:gd name="connsiteX2" fmla="*/ 8257945 w 8257945"/>
              <a:gd name="connsiteY2" fmla="*/ 0 h 3207898"/>
              <a:gd name="connsiteX3" fmla="*/ 5537180 w 8257945"/>
              <a:gd name="connsiteY3" fmla="*/ 3207898 h 3207898"/>
              <a:gd name="connsiteX4" fmla="*/ 0 w 8257945"/>
              <a:gd name="connsiteY4" fmla="*/ 3204837 h 3207898"/>
              <a:gd name="connsiteX0" fmla="*/ 0 w 8257945"/>
              <a:gd name="connsiteY0" fmla="*/ 3204837 h 3204838"/>
              <a:gd name="connsiteX1" fmla="*/ 16816 w 8257945"/>
              <a:gd name="connsiteY1" fmla="*/ 0 h 3204838"/>
              <a:gd name="connsiteX2" fmla="*/ 8257945 w 8257945"/>
              <a:gd name="connsiteY2" fmla="*/ 0 h 3204838"/>
              <a:gd name="connsiteX3" fmla="*/ 6851147 w 8257945"/>
              <a:gd name="connsiteY3" fmla="*/ 3160210 h 3204838"/>
              <a:gd name="connsiteX4" fmla="*/ 0 w 8257945"/>
              <a:gd name="connsiteY4" fmla="*/ 3204837 h 3204838"/>
              <a:gd name="connsiteX0" fmla="*/ 0 w 8257945"/>
              <a:gd name="connsiteY0" fmla="*/ 3204837 h 3204836"/>
              <a:gd name="connsiteX1" fmla="*/ 16816 w 8257945"/>
              <a:gd name="connsiteY1" fmla="*/ 0 h 3204836"/>
              <a:gd name="connsiteX2" fmla="*/ 8257945 w 8257945"/>
              <a:gd name="connsiteY2" fmla="*/ 0 h 3204836"/>
              <a:gd name="connsiteX3" fmla="*/ 5226300 w 8257945"/>
              <a:gd name="connsiteY3" fmla="*/ 3187404 h 3204836"/>
              <a:gd name="connsiteX4" fmla="*/ 0 w 8257945"/>
              <a:gd name="connsiteY4" fmla="*/ 3204837 h 3204836"/>
              <a:gd name="connsiteX0" fmla="*/ 0 w 8257945"/>
              <a:gd name="connsiteY0" fmla="*/ 3204837 h 3204838"/>
              <a:gd name="connsiteX1" fmla="*/ 16816 w 8257945"/>
              <a:gd name="connsiteY1" fmla="*/ 0 h 3204838"/>
              <a:gd name="connsiteX2" fmla="*/ 8257945 w 8257945"/>
              <a:gd name="connsiteY2" fmla="*/ 0 h 3204838"/>
              <a:gd name="connsiteX3" fmla="*/ 5226301 w 8257945"/>
              <a:gd name="connsiteY3" fmla="*/ 3187403 h 3204838"/>
              <a:gd name="connsiteX4" fmla="*/ 0 w 8257945"/>
              <a:gd name="connsiteY4" fmla="*/ 3204837 h 3204838"/>
              <a:gd name="connsiteX0" fmla="*/ 0 w 8257945"/>
              <a:gd name="connsiteY0" fmla="*/ 3204837 h 3204836"/>
              <a:gd name="connsiteX1" fmla="*/ 16816 w 8257945"/>
              <a:gd name="connsiteY1" fmla="*/ 0 h 3204836"/>
              <a:gd name="connsiteX2" fmla="*/ 8257945 w 8257945"/>
              <a:gd name="connsiteY2" fmla="*/ 0 h 3204836"/>
              <a:gd name="connsiteX3" fmla="*/ 5817275 w 8257945"/>
              <a:gd name="connsiteY3" fmla="*/ 3173807 h 3204836"/>
              <a:gd name="connsiteX4" fmla="*/ 0 w 8257945"/>
              <a:gd name="connsiteY4" fmla="*/ 3204837 h 3204836"/>
              <a:gd name="connsiteX0" fmla="*/ 0 w 8257945"/>
              <a:gd name="connsiteY0" fmla="*/ 3204837 h 3204836"/>
              <a:gd name="connsiteX1" fmla="*/ 16816 w 8257945"/>
              <a:gd name="connsiteY1" fmla="*/ 0 h 3204836"/>
              <a:gd name="connsiteX2" fmla="*/ 8257945 w 8257945"/>
              <a:gd name="connsiteY2" fmla="*/ 0 h 3204836"/>
              <a:gd name="connsiteX3" fmla="*/ 6253837 w 8257945"/>
              <a:gd name="connsiteY3" fmla="*/ 3173808 h 3204836"/>
              <a:gd name="connsiteX4" fmla="*/ 0 w 8257945"/>
              <a:gd name="connsiteY4" fmla="*/ 3204837 h 3204836"/>
              <a:gd name="connsiteX0" fmla="*/ 0 w 8257945"/>
              <a:gd name="connsiteY0" fmla="*/ 3204837 h 3204836"/>
              <a:gd name="connsiteX1" fmla="*/ 16816 w 8257945"/>
              <a:gd name="connsiteY1" fmla="*/ 0 h 3204836"/>
              <a:gd name="connsiteX2" fmla="*/ 8257945 w 8257945"/>
              <a:gd name="connsiteY2" fmla="*/ 0 h 3204836"/>
              <a:gd name="connsiteX3" fmla="*/ 6205329 w 8257945"/>
              <a:gd name="connsiteY3" fmla="*/ 3150030 h 3204836"/>
              <a:gd name="connsiteX4" fmla="*/ 0 w 8257945"/>
              <a:gd name="connsiteY4" fmla="*/ 3204837 h 3204836"/>
              <a:gd name="connsiteX0" fmla="*/ 0 w 8883632"/>
              <a:gd name="connsiteY0" fmla="*/ 3204837 h 3204836"/>
              <a:gd name="connsiteX1" fmla="*/ 16816 w 8883632"/>
              <a:gd name="connsiteY1" fmla="*/ 0 h 3204836"/>
              <a:gd name="connsiteX2" fmla="*/ 8883632 w 8883632"/>
              <a:gd name="connsiteY2" fmla="*/ 14997 h 3204836"/>
              <a:gd name="connsiteX3" fmla="*/ 6205329 w 8883632"/>
              <a:gd name="connsiteY3" fmla="*/ 3150030 h 3204836"/>
              <a:gd name="connsiteX4" fmla="*/ 0 w 8883632"/>
              <a:gd name="connsiteY4" fmla="*/ 3204837 h 3204836"/>
              <a:gd name="connsiteX0" fmla="*/ 0 w 8883632"/>
              <a:gd name="connsiteY0" fmla="*/ 3204837 h 3204836"/>
              <a:gd name="connsiteX1" fmla="*/ 16816 w 8883632"/>
              <a:gd name="connsiteY1" fmla="*/ 0 h 3204836"/>
              <a:gd name="connsiteX2" fmla="*/ 8883632 w 8883632"/>
              <a:gd name="connsiteY2" fmla="*/ 14997 h 3204836"/>
              <a:gd name="connsiteX3" fmla="*/ 7702203 w 8883632"/>
              <a:gd name="connsiteY3" fmla="*/ 3150031 h 3204836"/>
              <a:gd name="connsiteX4" fmla="*/ 0 w 8883632"/>
              <a:gd name="connsiteY4" fmla="*/ 3204837 h 3204836"/>
              <a:gd name="connsiteX0" fmla="*/ 0 w 9002048"/>
              <a:gd name="connsiteY0" fmla="*/ 3204837 h 3204836"/>
              <a:gd name="connsiteX1" fmla="*/ 16816 w 9002048"/>
              <a:gd name="connsiteY1" fmla="*/ 0 h 3204836"/>
              <a:gd name="connsiteX2" fmla="*/ 9002048 w 9002048"/>
              <a:gd name="connsiteY2" fmla="*/ 14997 h 3204836"/>
              <a:gd name="connsiteX3" fmla="*/ 7702203 w 9002048"/>
              <a:gd name="connsiteY3" fmla="*/ 3150031 h 3204836"/>
              <a:gd name="connsiteX4" fmla="*/ 0 w 9002048"/>
              <a:gd name="connsiteY4" fmla="*/ 3204837 h 32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2048" h="3204836">
                <a:moveTo>
                  <a:pt x="0" y="3204837"/>
                </a:moveTo>
                <a:cubicBezTo>
                  <a:pt x="5605" y="2136558"/>
                  <a:pt x="11211" y="1068279"/>
                  <a:pt x="16816" y="0"/>
                </a:cubicBezTo>
                <a:lnTo>
                  <a:pt x="9002048" y="14997"/>
                </a:lnTo>
                <a:lnTo>
                  <a:pt x="7702203" y="3150031"/>
                </a:lnTo>
                <a:lnTo>
                  <a:pt x="0" y="3204837"/>
                </a:lnTo>
                <a:close/>
              </a:path>
            </a:pathLst>
          </a:custGeom>
          <a:solidFill>
            <a:srgbClr val="434343">
              <a:alpha val="78824"/>
            </a:srgbClr>
          </a:solidFill>
          <a:ln>
            <a:noFill/>
          </a:ln>
          <a:effectLst>
            <a:outerShdw blurRad="2667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45984" y="3652703"/>
            <a:ext cx="5291942" cy="1104475"/>
            <a:chOff x="1145984" y="3382343"/>
            <a:chExt cx="5291942" cy="1104475"/>
          </a:xfrm>
        </p:grpSpPr>
        <p:sp>
          <p:nvSpPr>
            <p:cNvPr id="17" name="TextBox 16"/>
            <p:cNvSpPr txBox="1"/>
            <p:nvPr/>
          </p:nvSpPr>
          <p:spPr>
            <a:xfrm>
              <a:off x="1152610" y="3382343"/>
              <a:ext cx="5285316" cy="607859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Кубанский государственный </a:t>
              </a:r>
              <a:br>
                <a:rPr lang="ru-RU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аграрный университет</a:t>
              </a:r>
            </a:p>
            <a:p>
              <a:pPr>
                <a:lnSpc>
                  <a:spcPct val="70000"/>
                </a:lnSpc>
              </a:pPr>
              <a:endParaRPr lang="ru-RU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ru-RU" sz="1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Должность, ФИО докладчика</a:t>
              </a:r>
              <a:endPara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6AC26363-4C15-481C-9E42-EDD259283E8F}"/>
                </a:ext>
              </a:extLst>
            </p:cNvPr>
            <p:cNvSpPr/>
            <p:nvPr/>
          </p:nvSpPr>
          <p:spPr>
            <a:xfrm>
              <a:off x="1145984" y="4055931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350044, Россия, г. Краснодар, ул. Калинина, 13</a:t>
              </a:r>
              <a:br>
                <a:rPr lang="ru-RU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ru-RU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e-mail: </a:t>
              </a:r>
              <a:r>
                <a:rPr lang="ru-RU" sz="1100" u="sng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ххх</a:t>
              </a:r>
              <a:r>
                <a:rPr lang="en-US" sz="11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@kubsau.ru</a:t>
              </a:r>
              <a:r>
                <a:rPr lang="ru-RU" sz="11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  </a:t>
              </a:r>
              <a:endPara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9" y="3632501"/>
            <a:ext cx="1055772" cy="10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31</Words>
  <Application>Microsoft Office PowerPoint</Application>
  <PresentationFormat>Экран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Смоленцев Виталий Михайлович</dc:creator>
  <cp:lastModifiedBy>Смоленцев Виталий Михайлович</cp:lastModifiedBy>
  <cp:revision>233</cp:revision>
  <dcterms:created xsi:type="dcterms:W3CDTF">2012-07-30T23:42:41Z</dcterms:created>
  <dcterms:modified xsi:type="dcterms:W3CDTF">2021-03-16T07:02:36Z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