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13"/>
  </p:notesMasterIdLst>
  <p:sldIdLst>
    <p:sldId id="256" r:id="rId2"/>
    <p:sldId id="274" r:id="rId3"/>
    <p:sldId id="257" r:id="rId4"/>
    <p:sldId id="275" r:id="rId5"/>
    <p:sldId id="281" r:id="rId6"/>
    <p:sldId id="276" r:id="rId7"/>
    <p:sldId id="277" r:id="rId8"/>
    <p:sldId id="280" r:id="rId9"/>
    <p:sldId id="282" r:id="rId10"/>
    <p:sldId id="283" r:id="rId11"/>
    <p:sldId id="284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82" autoAdjust="0"/>
    <p:restoredTop sz="94660"/>
  </p:normalViewPr>
  <p:slideViewPr>
    <p:cSldViewPr>
      <p:cViewPr>
        <p:scale>
          <a:sx n="70" d="100"/>
          <a:sy n="70" d="100"/>
        </p:scale>
        <p:origin x="-1374" y="-1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8A2521-8C2C-4451-A8FE-61F4AA163AF5}" type="datetimeFigureOut">
              <a:rPr lang="ru-RU" smtClean="0"/>
              <a:t>20.05.2014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85E85F-5114-4557-987B-CF6ED95234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65213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597C3-1431-4965-A13E-9E144A642565}" type="datetimeFigureOut">
              <a:rPr lang="ru-RU" smtClean="0"/>
              <a:t>20.05.2014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4E8E5-40C8-4E66-8C19-2BCDA8F923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0350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597C3-1431-4965-A13E-9E144A642565}" type="datetimeFigureOut">
              <a:rPr lang="ru-RU" smtClean="0"/>
              <a:t>20.05.2014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4E8E5-40C8-4E66-8C19-2BCDA8F923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70449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597C3-1431-4965-A13E-9E144A642565}" type="datetimeFigureOut">
              <a:rPr lang="ru-RU" smtClean="0"/>
              <a:t>20.05.2014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4E8E5-40C8-4E66-8C19-2BCDA8F923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34109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597C3-1431-4965-A13E-9E144A642565}" type="datetimeFigureOut">
              <a:rPr lang="ru-RU" smtClean="0"/>
              <a:t>20.05.2014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4E8E5-40C8-4E66-8C19-2BCDA8F923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52167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597C3-1431-4965-A13E-9E144A642565}" type="datetimeFigureOut">
              <a:rPr lang="ru-RU" smtClean="0"/>
              <a:t>20.05.2014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4E8E5-40C8-4E66-8C19-2BCDA8F923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73307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597C3-1431-4965-A13E-9E144A642565}" type="datetimeFigureOut">
              <a:rPr lang="ru-RU" smtClean="0"/>
              <a:t>20.05.2014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4E8E5-40C8-4E66-8C19-2BCDA8F923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07638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597C3-1431-4965-A13E-9E144A642565}" type="datetimeFigureOut">
              <a:rPr lang="ru-RU" smtClean="0"/>
              <a:t>20.05.2014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4E8E5-40C8-4E66-8C19-2BCDA8F923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17655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597C3-1431-4965-A13E-9E144A642565}" type="datetimeFigureOut">
              <a:rPr lang="ru-RU" smtClean="0"/>
              <a:t>20.05.2014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4E8E5-40C8-4E66-8C19-2BCDA8F923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80378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597C3-1431-4965-A13E-9E144A642565}" type="datetimeFigureOut">
              <a:rPr lang="ru-RU" smtClean="0"/>
              <a:t>20.05.2014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4E8E5-40C8-4E66-8C19-2BCDA8F923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45575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597C3-1431-4965-A13E-9E144A642565}" type="datetimeFigureOut">
              <a:rPr lang="ru-RU" smtClean="0"/>
              <a:t>20.05.2014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4E8E5-40C8-4E66-8C19-2BCDA8F923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338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597C3-1431-4965-A13E-9E144A642565}" type="datetimeFigureOut">
              <a:rPr lang="ru-RU" smtClean="0"/>
              <a:t>20.05.2014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4E8E5-40C8-4E66-8C19-2BCDA8F923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6340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A597C3-1431-4965-A13E-9E144A642565}" type="datetimeFigureOut">
              <a:rPr lang="ru-RU" smtClean="0"/>
              <a:t>20.05.2014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84E8E5-40C8-4E66-8C19-2BCDA8F923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0888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2688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642" y="347076"/>
            <a:ext cx="3497760" cy="926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423664" y="672571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факультет механизации</a:t>
            </a:r>
            <a:endParaRPr lang="ru-RU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9552" y="2636912"/>
            <a:ext cx="85528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Учебно-методическое обеспечение</a:t>
            </a:r>
            <a:endParaRPr lang="ru-RU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712522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0" y="0"/>
            <a:ext cx="914256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50" name="Picture 2" descr="C:\Users\Николай\Desktop\ЭМТП\IMG_20140520_13260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4" y="332656"/>
            <a:ext cx="4251343" cy="6191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861611" y="332656"/>
            <a:ext cx="4282389" cy="4653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000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В монографии представлена методология </a:t>
            </a:r>
          </a:p>
          <a:p>
            <a:pPr algn="ctr">
              <a:lnSpc>
                <a:spcPct val="150000"/>
              </a:lnSpc>
            </a:pPr>
            <a:r>
              <a:rPr lang="ru-RU" sz="2000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комплексной системы уборки урожая зерновых культур на базе гибких многофункциональных агрегатов.</a:t>
            </a:r>
          </a:p>
          <a:p>
            <a:pPr algn="ctr">
              <a:lnSpc>
                <a:spcPct val="150000"/>
              </a:lnSpc>
            </a:pPr>
            <a:r>
              <a:rPr lang="ru-RU" sz="2000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Принципиально новые подходы энергосбережения обеспечивают прорывные преимущества предлагаемой системы уборки урожая</a:t>
            </a:r>
            <a:endParaRPr lang="ru-RU" sz="2000" i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94158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0" y="0"/>
            <a:ext cx="914256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4" name="Picture 2" descr="C:\Users\Николай\Desktop\ЭМТП\IMG_20140520_13263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7969" y="548680"/>
            <a:ext cx="4253573" cy="5895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9552" y="764704"/>
            <a:ext cx="352839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Допущено учебно-методическим объединением по </a:t>
            </a:r>
            <a:r>
              <a:rPr lang="ru-RU" sz="2000" i="1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агроинженерному</a:t>
            </a:r>
            <a:r>
              <a:rPr lang="ru-RU" sz="2000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образованию.</a:t>
            </a:r>
          </a:p>
          <a:p>
            <a:pPr algn="ctr"/>
            <a:endParaRPr lang="ru-RU" sz="2000" i="1" dirty="0" smtClean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Кратко представлен теоретический  курс специальной дисциплины «Эксплуатации машинно-тракторного парка»</a:t>
            </a:r>
          </a:p>
          <a:p>
            <a:pPr algn="ctr"/>
            <a:endParaRPr lang="ru-RU" sz="2000" i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Практикум предназначен для студентов , связанных с сельскохозяйственной продукции.</a:t>
            </a:r>
            <a:endParaRPr lang="ru-RU" sz="2000" i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451093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0" y="0"/>
            <a:ext cx="914256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94071" y="1642908"/>
            <a:ext cx="86390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Программы для  ЭВМ</a:t>
            </a:r>
            <a:endParaRPr lang="en-US" i="1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909" y="347077"/>
            <a:ext cx="3621600" cy="959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193612" y="620688"/>
            <a:ext cx="19236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ф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акультет механизации</a:t>
            </a:r>
            <a:endParaRPr lang="ru-RU" sz="16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Николай\Desktop\Новая папка\50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561775"/>
            <a:ext cx="2444951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Николай\Desktop\Новая папка\49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9135" y="2577924"/>
            <a:ext cx="2468956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Николай\Desktop\Новая папка\48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577924"/>
            <a:ext cx="2448306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295873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0" y="0"/>
            <a:ext cx="914256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932040" y="980728"/>
            <a:ext cx="3644595" cy="5112568"/>
          </a:xfrm>
        </p:spPr>
        <p:txBody>
          <a:bodyPr>
            <a:normAutofit fontScale="92500" lnSpcReduction="20000"/>
          </a:bodyPr>
          <a:lstStyle/>
          <a:p>
            <a:r>
              <a:rPr lang="ru-RU" i="1" dirty="0">
                <a:solidFill>
                  <a:schemeClr val="accent1">
                    <a:lumMod val="75000"/>
                  </a:schemeClr>
                </a:solidFill>
              </a:rPr>
              <a:t>Методические </a:t>
            </a:r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</a:rPr>
              <a:t>рекомендации </a:t>
            </a:r>
            <a:r>
              <a:rPr lang="ru-RU" i="1" dirty="0">
                <a:solidFill>
                  <a:schemeClr val="accent1">
                    <a:lumMod val="75000"/>
                  </a:schemeClr>
                </a:solidFill>
              </a:rPr>
              <a:t>предназначены для освоения и укрепления теоретических знаний по курсу </a:t>
            </a:r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</a:rPr>
              <a:t>эксплуатации МТП.</a:t>
            </a:r>
          </a:p>
          <a:p>
            <a:endParaRPr lang="ru-RU" sz="1800" i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</a:rPr>
              <a:t>Издание предназначено для студентов всех специальностей </a:t>
            </a: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  <a:endParaRPr lang="ru-RU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26" name="Picture 2" descr="C:\Users\Николай\Desktop\ЭМТП\Для Колька\Скан\IMG_20140520_08461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080" y="332656"/>
            <a:ext cx="4187264" cy="5948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220678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0" y="0"/>
            <a:ext cx="914256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50" name="Picture 2" descr="C:\Users\Николай\Desktop\ЭМТП\Для Колька\Скан\Изображение 0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248208" y="1131256"/>
            <a:ext cx="6421741" cy="4494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51520" y="1052736"/>
            <a:ext cx="396044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Допущено Министерством сельского хозяйства РФ.</a:t>
            </a:r>
          </a:p>
          <a:p>
            <a:pPr algn="ctr"/>
            <a:endParaRPr lang="ru-RU" sz="2000" i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книге представлены организационные и технологические основы производства </a:t>
            </a:r>
            <a:r>
              <a:rPr lang="ru-RU" sz="2000" i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с.х</a:t>
            </a:r>
            <a:r>
              <a:rPr lang="ru-RU" sz="2000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культур на базе современной техники.</a:t>
            </a:r>
          </a:p>
          <a:p>
            <a:pPr algn="ctr"/>
            <a:r>
              <a:rPr lang="ru-RU" sz="2000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algn="ctr"/>
            <a:r>
              <a:rPr lang="ru-RU" sz="2000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Предназначена для подготовки магистров факультета механизации</a:t>
            </a:r>
            <a:endParaRPr lang="ru-RU" sz="2000" i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701728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0" y="0"/>
            <a:ext cx="914256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22" name="Picture 2" descr="C:\Users\Николай\Desktop\ЭМТП\Для Колька\Скан\Изображение 00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93656"/>
            <a:ext cx="4605329" cy="6270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1520" y="1052736"/>
            <a:ext cx="396044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Допущено Министерством сельского хозяйства РФ.</a:t>
            </a:r>
          </a:p>
          <a:p>
            <a:pPr algn="ctr"/>
            <a:endParaRPr lang="ru-RU" sz="2000" i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Предназначена для подготовки магистров по инженерным специальностям высших аграрных учебных заведений</a:t>
            </a:r>
            <a:endParaRPr lang="ru-RU" sz="2000" i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252860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0" y="0"/>
            <a:ext cx="914256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20072" y="203981"/>
            <a:ext cx="3644595" cy="6450037"/>
          </a:xfrm>
        </p:spPr>
        <p:txBody>
          <a:bodyPr>
            <a:normAutofit/>
          </a:bodyPr>
          <a:lstStyle/>
          <a:p>
            <a:endParaRPr lang="ru-RU" b="1" dirty="0" smtClean="0">
              <a:solidFill>
                <a:srgbClr val="FF0000"/>
              </a:solidFill>
            </a:endParaRPr>
          </a:p>
          <a:p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Методические указания предназначены для выполнения курсового проекта студентами по направлению подготовки «механизация </a:t>
            </a:r>
            <a:r>
              <a:rPr lang="ru-RU" sz="2800" b="1" i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с.х</a:t>
            </a:r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Квалификация специалист</a:t>
            </a:r>
          </a:p>
          <a:p>
            <a:endParaRPr lang="ru-RU" sz="1800" dirty="0" smtClean="0">
              <a:solidFill>
                <a:srgbClr val="FF0000"/>
              </a:solidFill>
            </a:endParaRPr>
          </a:p>
        </p:txBody>
      </p:sp>
      <p:pic>
        <p:nvPicPr>
          <p:cNvPr id="3075" name="Picture 3" descr="C:\Users\Николай\Desktop\ЭМТП\Для Колька\Скан\Изображение 007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03981"/>
            <a:ext cx="4415394" cy="6450037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725135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0" y="0"/>
            <a:ext cx="914256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098" name="Picture 2" descr="C:\Users\Николай\Desktop\ЭМТП\Для Колька\Скан\Изображение 0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71975"/>
            <a:ext cx="4556101" cy="6411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1520" y="1052736"/>
            <a:ext cx="396044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Рекомендовано Учебно-методическим объединением вузов РФ по  </a:t>
            </a:r>
            <a:r>
              <a:rPr lang="ru-RU" sz="2000" i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агроинженерному</a:t>
            </a:r>
            <a:r>
              <a:rPr lang="ru-RU" sz="2000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образованию в качестве учебного пособия.</a:t>
            </a:r>
          </a:p>
          <a:p>
            <a:pPr algn="ctr"/>
            <a:endParaRPr lang="ru-RU" sz="2000" i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В книге представлены вопросы моделирования и статистические методы планирования </a:t>
            </a:r>
            <a:r>
              <a:rPr lang="ru-RU" sz="2000" i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эксперименотов</a:t>
            </a:r>
            <a:r>
              <a:rPr lang="ru-RU" sz="2000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ru-RU" sz="2000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algn="ctr"/>
            <a:r>
              <a:rPr lang="ru-RU" sz="2000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Предназначена для подготовки магистров факультета механизации</a:t>
            </a:r>
            <a:endParaRPr lang="ru-RU" sz="2000" i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583324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0" y="0"/>
            <a:ext cx="914256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46" name="Picture 2" descr="C:\Users\Николай\Desktop\ЭМТП\Для Колька\Скан\Изображение 00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3714"/>
            <a:ext cx="4259272" cy="63305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220072" y="263714"/>
            <a:ext cx="3456384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Допущено учебно-методическим объединением по </a:t>
            </a:r>
            <a:r>
              <a:rPr lang="ru-RU" sz="2400" i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агроинженерному</a:t>
            </a:r>
            <a:r>
              <a:rPr lang="ru-RU" sz="2400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образованию.</a:t>
            </a:r>
          </a:p>
          <a:p>
            <a:pPr algn="ctr"/>
            <a:endParaRPr lang="ru-RU" sz="2400" i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Учебное пособие предназначено для освоения новых технологий и оказания помощи студентам при разработке технологических карт возделывания и уборки сельскохозяйственных культур .</a:t>
            </a:r>
            <a:endParaRPr lang="ru-RU" sz="2400" i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117617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0" y="0"/>
            <a:ext cx="914256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6" name="Picture 2" descr="C:\Users\Николай\Desktop\ЭМТП\IMG_20140520_13254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1" y="314654"/>
            <a:ext cx="4084629" cy="6228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9552" y="1124744"/>
            <a:ext cx="3600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Методические указания для самостоятельной работы по механизации и сельскохозяйственного производства направление подготовки «Менеджмент»</a:t>
            </a:r>
            <a:endParaRPr lang="ru-RU" sz="2000" i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459246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315</TotalTime>
  <Words>185</Words>
  <Application>Microsoft Office PowerPoint</Application>
  <PresentationFormat>Экран (4:3)</PresentationFormat>
  <Paragraphs>35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123</dc:creator>
  <cp:lastModifiedBy>Николай</cp:lastModifiedBy>
  <cp:revision>29</cp:revision>
  <dcterms:created xsi:type="dcterms:W3CDTF">2014-05-07T05:39:10Z</dcterms:created>
  <dcterms:modified xsi:type="dcterms:W3CDTF">2014-05-20T10:01:57Z</dcterms:modified>
</cp:coreProperties>
</file>