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1" r:id="rId5"/>
    <p:sldId id="263" r:id="rId6"/>
    <p:sldId id="272" r:id="rId7"/>
    <p:sldId id="266" r:id="rId8"/>
    <p:sldId id="273" r:id="rId9"/>
    <p:sldId id="269" r:id="rId10"/>
    <p:sldId id="274" r:id="rId11"/>
    <p:sldId id="270" r:id="rId12"/>
    <p:sldId id="267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A3D"/>
    <a:srgbClr val="2E8838"/>
    <a:srgbClr val="60B556"/>
    <a:srgbClr val="A6D711"/>
    <a:srgbClr val="92C400"/>
    <a:srgbClr val="91C400"/>
    <a:srgbClr val="8ABF01"/>
    <a:srgbClr val="76B208"/>
    <a:srgbClr val="A0E459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4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3C12B2-B2F5-49AB-80C0-88FE9CEF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51E567A-8A53-43E1-A1E8-542745DD6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95B960-B6B0-4443-8FAD-6356E09F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E39348B-82E1-43A1-88E8-E7856E98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BF1CAEA-53E0-428F-B852-0229C974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63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2DA2F-2CC3-4591-ADB0-AFB42D91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0114C14-0C56-40B9-8508-E8178B8C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F0F20-E932-410E-B441-1DF682E7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C28DB1-8F7A-4041-9278-EDDC955B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54BD86-5054-489D-AACE-FD1A20B7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8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B1ABFA4-81A1-4CB6-BAF3-A7C61BB65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CEC018E-0816-4D7E-B695-2FB072892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19B0B76-6BB9-4105-943E-D4926139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2AF181-4B4B-4B23-A372-B2CFFD35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1C2000-59D4-4CBF-B1CA-4924966EB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42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051E57-1B87-4C9E-8DA2-3321F229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320364-3B9D-4CF9-AF46-E1D8B726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6251B27-EC76-44E6-AC65-18159B1E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150BA56-614F-4198-AC17-7DEB4181E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2AB0C4-F85D-4CFE-9EDC-4E1813E0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3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0FEA06-7141-49E6-A5A5-D2A61D0D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F6B2A3-0A82-4917-9E2E-C5FD686EF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1F7FF7-5284-4CA6-966B-58A1DDA5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5B88AC-E9D3-48DA-837F-C5E029096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CE9BC1-7763-428B-AE50-7D6AF928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6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D8032-EF2C-4B81-B22D-49431B4B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53143C1-0BF2-4A1F-9013-B2C245A85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FB51139-E9B5-47E6-88A0-DFE305C66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6D14BC-F727-485B-9D5F-526CD772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F810CA-A433-48E1-AB49-CC20368A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89ED10-D701-441B-8051-AAC5ED59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0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53C1A2-3B51-4288-B01B-867B5F03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D03A5F7-7C31-49FD-B928-90F668D3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346962D-2D87-4007-AC5B-033C00A36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1A425C7-212F-496A-9835-DBA8353B7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6BF27C5-CB32-4900-BB9C-BB656FB4F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BAC990C-6F80-4ED4-BD3C-C7BAD643A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0CC128A-AA27-4C87-B0C6-94346A98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F485049-F192-45D3-ADBF-5460254C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8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2D83C8-E533-4A72-A4D7-92904E1C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3203CDC-684F-4BD3-BAC4-2930542D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F36018D-8E01-4B2F-A21F-8DC77091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DE70FDB-F5D6-4F43-9ACB-9600F214C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3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1C1BEDD-7ABC-493E-BE51-89125F12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EF12025-B9BD-4EBF-9A27-0DE09ADB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54D4D95-144F-481F-BBC1-C5D03EF6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8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CEF720-8D85-4AEF-8DD0-ABE51D50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29CCA7-6730-4B4D-83FF-9B462F2C0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E130375-D3F2-4525-9217-6D7822FEA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B9E99E-943A-4EC3-AE7A-629DCCC2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B46EFB5-508A-413F-8B13-B058FD3F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D756FD3-D264-4316-8CBB-EE0E5E7A2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66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3229D49-26A7-4751-9604-849170C1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CA3943-FF69-4253-AF69-D3D5A9F5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E007651-DE94-4588-A4B0-C58D6F6AA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DA8CCF-5A0D-45AD-89DF-96A0D67C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3A0F63C-6C98-4B4C-AEDF-AC1C52DC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F01D1DC-6D2F-485C-9273-BB3F4A4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3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B57221-5DDE-4259-A5CB-4D999417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FB01AE1-4C0F-4155-9776-76DCEEC1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362ADDB-D93B-4F2D-B877-59295802AF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DB16-C5B3-475F-924B-B05B860C9D8C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16BBF2-EEF3-4EAC-954B-1153A7A3D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A92CA6-CC64-4B6A-ABA1-363AA6281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D8B6D-3583-4DB8-9255-FE2536932F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DE89781-7062-46D7-A3B8-864C4D8C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564" y="2924613"/>
            <a:ext cx="8585436" cy="1680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4EA10A-5DF7-49C5-B562-8DF1E500BAAF}"/>
              </a:ext>
            </a:extLst>
          </p:cNvPr>
          <p:cNvSpPr txBox="1"/>
          <p:nvPr/>
        </p:nvSpPr>
        <p:spPr>
          <a:xfrm>
            <a:off x="967153" y="3007877"/>
            <a:ext cx="11412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о проведении мероприятий в рамках конкурса оборонно-массовой и военно-патриотической работы в Кубанском ГАУ факультета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E4E870B-9CB9-4552-B766-25811BBB85EE}"/>
              </a:ext>
            </a:extLst>
          </p:cNvPr>
          <p:cNvSpPr txBox="1"/>
          <p:nvPr/>
        </p:nvSpPr>
        <p:spPr>
          <a:xfrm>
            <a:off x="1235023" y="5516221"/>
            <a:ext cx="642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1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4C6AEEA-49C9-4908-BCCB-D884A8114925}"/>
              </a:ext>
            </a:extLst>
          </p:cNvPr>
          <p:cNvSpPr txBox="1"/>
          <p:nvPr/>
        </p:nvSpPr>
        <p:spPr>
          <a:xfrm>
            <a:off x="1235023" y="5885553"/>
            <a:ext cx="2610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8417C8-6DA4-409F-9491-8945C27D4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6" t="12387"/>
          <a:stretch/>
        </p:blipFill>
        <p:spPr>
          <a:xfrm>
            <a:off x="0" y="0"/>
            <a:ext cx="5336330" cy="26385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5EB268B-56A7-4B7D-B1CE-A203FD12A2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13" t="44815"/>
          <a:stretch/>
        </p:blipFill>
        <p:spPr>
          <a:xfrm rot="10800000">
            <a:off x="8161166" y="5196035"/>
            <a:ext cx="4030834" cy="166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289645" y="655022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02982" y="6550223"/>
            <a:ext cx="370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4461819" y="843929"/>
            <a:ext cx="423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Видеоматериалы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1963485"/>
            <a:ext cx="5612690" cy="40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289645" y="6550223"/>
            <a:ext cx="38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9958" y="1911343"/>
            <a:ext cx="9542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2" name="Picture 6" descr="C:\Users\1\Desktop\отчет по военпаду\ОТЧЕТ 2019\1738758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722" y="3296380"/>
            <a:ext cx="4769377" cy="20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2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5679831" y="494996"/>
            <a:ext cx="309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90F3CBC-EF71-48E0-AEFB-2F8D222C28DD}"/>
              </a:ext>
            </a:extLst>
          </p:cNvPr>
          <p:cNvSpPr txBox="1"/>
          <p:nvPr/>
        </p:nvSpPr>
        <p:spPr>
          <a:xfrm>
            <a:off x="1975599" y="1513212"/>
            <a:ext cx="995118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План мероприятий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Отчет о проведенных мероприятиях в рамках конкурса оборонно-массовой и военно-патриотической работы факультета (наименование факультета) в Кубанском ГАУ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Освещение мероприятий в средствах массовой информации (в том числе в интернете)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Отчет о проделанной работе (описание + иллюстрированный материал) 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Видеоматериалы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8461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внешний, поле, раст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4F532662-58B5-4F71-8DA2-0098665F4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" y="1018216"/>
            <a:ext cx="1521954" cy="4516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5067902" y="819368"/>
            <a:ext cx="4232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План мероприятий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1" y="1930802"/>
            <a:ext cx="3234628" cy="34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1" r="23748"/>
          <a:stretch/>
        </p:blipFill>
        <p:spPr>
          <a:xfrm>
            <a:off x="2214" y="1279598"/>
            <a:ext cx="1529861" cy="4611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2071112" y="905934"/>
            <a:ext cx="9935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проведенных мероприятиях в рамках конкурса оборонно-массовой и военно-патриотической работы факультета (наименование факультета) в Кубанском ГАУ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40" y="2221028"/>
            <a:ext cx="4810858" cy="48108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EC3B1A6-F4F7-491C-85B9-2CCFA0300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9685">
            <a:off x="8271292" y="3575284"/>
            <a:ext cx="612951" cy="3477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9098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1500313" y="735007"/>
            <a:ext cx="102844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Освящение мероприятий в средствах массовой информации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том числе в интернете), частичная выдержка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всего объема опубликованной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C:\Users\User\Desktop\ВР\ВОЕННО_ПАТРИОТИЧЕСКОЕ ВОСПИТАНИЕ\ОТЧЕТ 2019\ebb92f64d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8"/>
          <a:stretch/>
        </p:blipFill>
        <p:spPr bwMode="auto">
          <a:xfrm>
            <a:off x="0" y="2550889"/>
            <a:ext cx="6224954" cy="398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224" y="2647172"/>
            <a:ext cx="1830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6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7C5C0A1-9023-4750-A84B-334544753D3E}"/>
              </a:ext>
            </a:extLst>
          </p:cNvPr>
          <p:cNvSpPr/>
          <p:nvPr/>
        </p:nvSpPr>
        <p:spPr>
          <a:xfrm>
            <a:off x="-3048" y="-11197"/>
            <a:ext cx="12188951" cy="687872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1000"/>
                </a:schemeClr>
              </a:gs>
              <a:gs pos="50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CC3700-C8E8-4D2B-919B-866DCC141376}"/>
              </a:ext>
            </a:extLst>
          </p:cNvPr>
          <p:cNvSpPr txBox="1"/>
          <p:nvPr/>
        </p:nvSpPr>
        <p:spPr>
          <a:xfrm>
            <a:off x="11389032" y="65502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2E8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400" dirty="0">
              <a:solidFill>
                <a:srgbClr val="2E88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031043-D32A-4692-BFBB-D7F79D734BC6}"/>
              </a:ext>
            </a:extLst>
          </p:cNvPr>
          <p:cNvSpPr txBox="1"/>
          <p:nvPr/>
        </p:nvSpPr>
        <p:spPr>
          <a:xfrm>
            <a:off x="11543127" y="6540696"/>
            <a:ext cx="23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79176-3732-425F-85C4-9BB9953AAD17}"/>
              </a:ext>
            </a:extLst>
          </p:cNvPr>
          <p:cNvSpPr txBox="1"/>
          <p:nvPr/>
        </p:nvSpPr>
        <p:spPr>
          <a:xfrm>
            <a:off x="11642732" y="655022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8ABF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400" dirty="0">
              <a:solidFill>
                <a:srgbClr val="8ABF0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B5F857A-0289-4FE8-983F-8541ABC3FA61}"/>
              </a:ext>
            </a:extLst>
          </p:cNvPr>
          <p:cNvSpPr txBox="1"/>
          <p:nvPr/>
        </p:nvSpPr>
        <p:spPr>
          <a:xfrm>
            <a:off x="1666875" y="6588320"/>
            <a:ext cx="9369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факультета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658E8C-A0A0-4B65-83BA-742FB6D728B9}"/>
              </a:ext>
            </a:extLst>
          </p:cNvPr>
          <p:cNvSpPr txBox="1"/>
          <p:nvPr/>
        </p:nvSpPr>
        <p:spPr>
          <a:xfrm>
            <a:off x="2214" y="6581528"/>
            <a:ext cx="1490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60B5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kubsau.ru</a:t>
            </a:r>
            <a:endParaRPr lang="ru-RU" sz="1000" dirty="0">
              <a:solidFill>
                <a:srgbClr val="60B5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269591-7EA5-41E6-9EEB-4732B9C6AE05}"/>
              </a:ext>
            </a:extLst>
          </p:cNvPr>
          <p:cNvSpPr txBox="1"/>
          <p:nvPr/>
        </p:nvSpPr>
        <p:spPr>
          <a:xfrm>
            <a:off x="947680" y="1061976"/>
            <a:ext cx="10284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Отчет о проделанной работе, иллюстрированный фотоматериалами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User\Desktop\ВР\ВОЕННО_ПАТРИОТИЧЕСКОЕ ВОСПИТАНИЕ\ОТЧЕТ 2019\2018Holidays___May_9_Book_of_Memory_and_the_Order_of_the_Patriotic_War_on_Victory_Day_on_May_9_123963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91" y="2625682"/>
            <a:ext cx="4463286" cy="309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207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Попок</dc:creator>
  <cp:lastModifiedBy>Жилинская Кристина Васильевна</cp:lastModifiedBy>
  <cp:revision>119</cp:revision>
  <cp:lastPrinted>2023-03-14T10:17:46Z</cp:lastPrinted>
  <dcterms:created xsi:type="dcterms:W3CDTF">2021-03-28T19:00:53Z</dcterms:created>
  <dcterms:modified xsi:type="dcterms:W3CDTF">2025-01-27T13:24:41Z</dcterms:modified>
</cp:coreProperties>
</file>