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01" r:id="rId2"/>
  </p:sldIdLst>
  <p:sldSz cx="12192000" cy="6858000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5110" userDrawn="1">
          <p15:clr>
            <a:srgbClr val="A4A3A4"/>
          </p15:clr>
        </p15:guide>
        <p15:guide id="2" pos="2547" userDrawn="1">
          <p15:clr>
            <a:srgbClr val="A4A3A4"/>
          </p15:clr>
        </p15:guide>
        <p15:guide id="3" orient="horz" pos="1366" userDrawn="1">
          <p15:clr>
            <a:srgbClr val="A4A3A4"/>
          </p15:clr>
        </p15:guide>
        <p15:guide id="4" orient="horz" pos="2863" userDrawn="1">
          <p15:clr>
            <a:srgbClr val="A4A3A4"/>
          </p15:clr>
        </p15:guide>
        <p15:guide id="5" orient="horz" pos="411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8B3D"/>
    <a:srgbClr val="D29500"/>
    <a:srgbClr val="CC773E"/>
    <a:srgbClr val="6B7EA7"/>
    <a:srgbClr val="9D5A63"/>
    <a:srgbClr val="50892A"/>
    <a:srgbClr val="228A3D"/>
    <a:srgbClr val="CD1A57"/>
    <a:srgbClr val="5A6665"/>
    <a:srgbClr val="4A85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1" autoAdjust="0"/>
    <p:restoredTop sz="95187" autoAdjust="0"/>
  </p:normalViewPr>
  <p:slideViewPr>
    <p:cSldViewPr snapToGrid="0" showGuides="1">
      <p:cViewPr varScale="1">
        <p:scale>
          <a:sx n="59" d="100"/>
          <a:sy n="59" d="100"/>
        </p:scale>
        <p:origin x="84" y="978"/>
      </p:cViewPr>
      <p:guideLst>
        <p:guide pos="5110"/>
        <p:guide pos="2547"/>
        <p:guide orient="horz" pos="1366"/>
        <p:guide orient="horz" pos="2863"/>
        <p:guide orient="horz" pos="411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95" d="100"/>
          <a:sy n="95" d="100"/>
        </p:scale>
        <p:origin x="358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8215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4" y="2"/>
            <a:ext cx="2945659" cy="498215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r">
              <a:defRPr sz="1200"/>
            </a:lvl1pPr>
          </a:lstStyle>
          <a:p>
            <a:fld id="{B471E0CB-330B-4F4A-AD1A-E766470B985E}" type="datetimeFigureOut">
              <a:rPr lang="ru-RU" smtClean="0"/>
              <a:t>11.02.2026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2" y="9431601"/>
            <a:ext cx="2945659" cy="498214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4" y="9431601"/>
            <a:ext cx="2945659" cy="498214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r">
              <a:defRPr sz="1200"/>
            </a:lvl1pPr>
          </a:lstStyle>
          <a:p>
            <a:fld id="{A5D319D9-AF7E-4190-9F14-8938AB72652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19858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8215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2"/>
            <a:ext cx="2945659" cy="498215"/>
          </a:xfrm>
          <a:prstGeom prst="rect">
            <a:avLst/>
          </a:prstGeom>
        </p:spPr>
        <p:txBody>
          <a:bodyPr vert="horz" lIns="91303" tIns="45651" rIns="91303" bIns="45651" rtlCol="0"/>
          <a:lstStyle>
            <a:lvl1pPr algn="r">
              <a:defRPr sz="1200"/>
            </a:lvl1pPr>
          </a:lstStyle>
          <a:p>
            <a:fld id="{F7290320-C699-4FD9-A1D3-2505C3D6D489}" type="datetimeFigureOut">
              <a:rPr lang="ru-RU" smtClean="0"/>
              <a:t>11.02.2026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3" tIns="45651" rIns="91303" bIns="45651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8724"/>
            <a:ext cx="5438140" cy="3909864"/>
          </a:xfrm>
          <a:prstGeom prst="rect">
            <a:avLst/>
          </a:prstGeom>
        </p:spPr>
        <p:txBody>
          <a:bodyPr vert="horz" lIns="91303" tIns="45651" rIns="91303" bIns="4565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31601"/>
            <a:ext cx="2945659" cy="498214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1601"/>
            <a:ext cx="2945659" cy="498214"/>
          </a:xfrm>
          <a:prstGeom prst="rect">
            <a:avLst/>
          </a:prstGeom>
        </p:spPr>
        <p:txBody>
          <a:bodyPr vert="horz" lIns="91303" tIns="45651" rIns="91303" bIns="45651" rtlCol="0" anchor="b"/>
          <a:lstStyle>
            <a:lvl1pPr algn="r">
              <a:defRPr sz="1200"/>
            </a:lvl1pPr>
          </a:lstStyle>
          <a:p>
            <a:fld id="{805B2DE0-ADAA-4759-9AAF-001C8D299DF7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7885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4A4670-4156-4599-A483-CB26B69F4F1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133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2"/>
          <p:cNvSpPr>
            <a:spLocks noGrp="1"/>
          </p:cNvSpPr>
          <p:nvPr>
            <p:ph type="sldNum" sz="quarter" idx="4"/>
          </p:nvPr>
        </p:nvSpPr>
        <p:spPr>
          <a:xfrm>
            <a:off x="10994065" y="6545277"/>
            <a:ext cx="7998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E86D8E3-E168-4765-8E6B-46D5E3D46364}" type="slidenum">
              <a:rPr lang="ru-RU" smtClean="0"/>
              <a:pPr/>
              <a:t>‹#›</a:t>
            </a:fld>
            <a:r>
              <a:rPr lang="ru-RU" dirty="0"/>
              <a:t> / </a:t>
            </a:r>
            <a:r>
              <a:rPr lang="ru-RU" baseline="300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698996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 userDrawn="1"/>
        </p:nvSpPr>
        <p:spPr>
          <a:xfrm>
            <a:off x="9922939" y="6716780"/>
            <a:ext cx="2268000" cy="144000"/>
          </a:xfrm>
          <a:prstGeom prst="rect">
            <a:avLst/>
          </a:prstGeom>
          <a:solidFill>
            <a:srgbClr val="5A66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0989733" y="6576534"/>
            <a:ext cx="977634" cy="288000"/>
          </a:xfrm>
          <a:prstGeom prst="rect">
            <a:avLst/>
          </a:prstGeom>
          <a:solidFill>
            <a:srgbClr val="2878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3" name="Прямоугольник 22"/>
          <p:cNvSpPr/>
          <p:nvPr userDrawn="1"/>
        </p:nvSpPr>
        <p:spPr>
          <a:xfrm>
            <a:off x="9971629" y="6678024"/>
            <a:ext cx="102175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" spc="8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www.kubsau.ru</a:t>
            </a:r>
            <a:endParaRPr lang="ru-RU" sz="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Номер слайда 2"/>
          <p:cNvSpPr>
            <a:spLocks noGrp="1"/>
          </p:cNvSpPr>
          <p:nvPr>
            <p:ph type="sldNum" sz="quarter" idx="4"/>
          </p:nvPr>
        </p:nvSpPr>
        <p:spPr>
          <a:xfrm>
            <a:off x="10972799" y="6545277"/>
            <a:ext cx="7998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0E86D8E3-E168-4765-8E6B-46D5E3D46364}" type="slidenum">
              <a:rPr lang="ru-RU" smtClean="0"/>
              <a:pPr/>
              <a:t>‹#›</a:t>
            </a:fld>
            <a:r>
              <a:rPr lang="ru-RU" dirty="0"/>
              <a:t> / </a:t>
            </a:r>
            <a:r>
              <a:rPr lang="ru-RU" baseline="30000" dirty="0"/>
              <a:t>8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CB4FC3B-9A98-465E-9351-88FEEEA53CB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26581"/>
            <a:ext cx="1889924" cy="890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367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B13813D-158B-B5FB-9ADD-0FA8DD8EC6F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91" r="-42" b="18055"/>
          <a:stretch/>
        </p:blipFill>
        <p:spPr>
          <a:xfrm>
            <a:off x="0" y="850817"/>
            <a:ext cx="12192001" cy="6064374"/>
          </a:xfrm>
          <a:custGeom>
            <a:avLst/>
            <a:gdLst>
              <a:gd name="connsiteX0" fmla="*/ 0 w 12192001"/>
              <a:gd name="connsiteY0" fmla="*/ 0 h 6064374"/>
              <a:gd name="connsiteX1" fmla="*/ 12192001 w 12192001"/>
              <a:gd name="connsiteY1" fmla="*/ 0 h 6064374"/>
              <a:gd name="connsiteX2" fmla="*/ 12192001 w 12192001"/>
              <a:gd name="connsiteY2" fmla="*/ 310382 h 6064374"/>
              <a:gd name="connsiteX3" fmla="*/ 9240166 w 12192001"/>
              <a:gd name="connsiteY3" fmla="*/ 310382 h 6064374"/>
              <a:gd name="connsiteX4" fmla="*/ 9240166 w 12192001"/>
              <a:gd name="connsiteY4" fmla="*/ 1148819 h 6064374"/>
              <a:gd name="connsiteX5" fmla="*/ 7893462 w 12192001"/>
              <a:gd name="connsiteY5" fmla="*/ 1210624 h 6064374"/>
              <a:gd name="connsiteX6" fmla="*/ 7227995 w 12192001"/>
              <a:gd name="connsiteY6" fmla="*/ 547807 h 6064374"/>
              <a:gd name="connsiteX7" fmla="*/ 6455692 w 12192001"/>
              <a:gd name="connsiteY7" fmla="*/ 1276609 h 6064374"/>
              <a:gd name="connsiteX8" fmla="*/ 5661171 w 12192001"/>
              <a:gd name="connsiteY8" fmla="*/ 1313072 h 6064374"/>
              <a:gd name="connsiteX9" fmla="*/ 6037835 w 12192001"/>
              <a:gd name="connsiteY9" fmla="*/ 1670930 h 6064374"/>
              <a:gd name="connsiteX10" fmla="*/ 5973983 w 12192001"/>
              <a:gd name="connsiteY10" fmla="*/ 1731186 h 6064374"/>
              <a:gd name="connsiteX11" fmla="*/ 8771891 w 12192001"/>
              <a:gd name="connsiteY11" fmla="*/ 4517948 h 6064374"/>
              <a:gd name="connsiteX12" fmla="*/ 8903628 w 12192001"/>
              <a:gd name="connsiteY12" fmla="*/ 4393632 h 6064374"/>
              <a:gd name="connsiteX13" fmla="*/ 9240166 w 12192001"/>
              <a:gd name="connsiteY13" fmla="*/ 4713366 h 6064374"/>
              <a:gd name="connsiteX14" fmla="*/ 9240166 w 12192001"/>
              <a:gd name="connsiteY14" fmla="*/ 5155759 h 6064374"/>
              <a:gd name="connsiteX15" fmla="*/ 9705811 w 12192001"/>
              <a:gd name="connsiteY15" fmla="*/ 5155759 h 6064374"/>
              <a:gd name="connsiteX16" fmla="*/ 9835923 w 12192001"/>
              <a:gd name="connsiteY16" fmla="*/ 5279374 h 6064374"/>
              <a:gd name="connsiteX17" fmla="*/ 9870774 w 12192001"/>
              <a:gd name="connsiteY17" fmla="*/ 5155759 h 6064374"/>
              <a:gd name="connsiteX18" fmla="*/ 10009484 w 12192001"/>
              <a:gd name="connsiteY18" fmla="*/ 5155759 h 6064374"/>
              <a:gd name="connsiteX19" fmla="*/ 10009484 w 12192001"/>
              <a:gd name="connsiteY19" fmla="*/ 5574297 h 6064374"/>
              <a:gd name="connsiteX20" fmla="*/ 10045382 w 12192001"/>
              <a:gd name="connsiteY20" fmla="*/ 5574297 h 6064374"/>
              <a:gd name="connsiteX21" fmla="*/ 10045382 w 12192001"/>
              <a:gd name="connsiteY21" fmla="*/ 5843446 h 6064374"/>
              <a:gd name="connsiteX22" fmla="*/ 11136283 w 12192001"/>
              <a:gd name="connsiteY22" fmla="*/ 5843446 h 6064374"/>
              <a:gd name="connsiteX23" fmla="*/ 11136283 w 12192001"/>
              <a:gd name="connsiteY23" fmla="*/ 5722570 h 6064374"/>
              <a:gd name="connsiteX24" fmla="*/ 11167772 w 12192001"/>
              <a:gd name="connsiteY24" fmla="*/ 5722570 h 6064374"/>
              <a:gd name="connsiteX25" fmla="*/ 11167772 w 12192001"/>
              <a:gd name="connsiteY25" fmla="*/ 5574297 h 6064374"/>
              <a:gd name="connsiteX26" fmla="*/ 11230355 w 12192001"/>
              <a:gd name="connsiteY26" fmla="*/ 5574297 h 6064374"/>
              <a:gd name="connsiteX27" fmla="*/ 11230355 w 12192001"/>
              <a:gd name="connsiteY27" fmla="*/ 5155759 h 6064374"/>
              <a:gd name="connsiteX28" fmla="*/ 12192001 w 12192001"/>
              <a:gd name="connsiteY28" fmla="*/ 5155759 h 6064374"/>
              <a:gd name="connsiteX29" fmla="*/ 12192001 w 12192001"/>
              <a:gd name="connsiteY29" fmla="*/ 6064374 h 6064374"/>
              <a:gd name="connsiteX30" fmla="*/ 0 w 12192001"/>
              <a:gd name="connsiteY30" fmla="*/ 6064374 h 6064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2192001" h="6064374">
                <a:moveTo>
                  <a:pt x="0" y="0"/>
                </a:moveTo>
                <a:lnTo>
                  <a:pt x="12192001" y="0"/>
                </a:lnTo>
                <a:lnTo>
                  <a:pt x="12192001" y="310382"/>
                </a:lnTo>
                <a:lnTo>
                  <a:pt x="9240166" y="310382"/>
                </a:lnTo>
                <a:lnTo>
                  <a:pt x="9240166" y="1148819"/>
                </a:lnTo>
                <a:lnTo>
                  <a:pt x="7893462" y="1210624"/>
                </a:lnTo>
                <a:lnTo>
                  <a:pt x="7227995" y="547807"/>
                </a:lnTo>
                <a:lnTo>
                  <a:pt x="6455692" y="1276609"/>
                </a:lnTo>
                <a:lnTo>
                  <a:pt x="5661171" y="1313072"/>
                </a:lnTo>
                <a:lnTo>
                  <a:pt x="6037835" y="1670930"/>
                </a:lnTo>
                <a:lnTo>
                  <a:pt x="5973983" y="1731186"/>
                </a:lnTo>
                <a:lnTo>
                  <a:pt x="8771891" y="4517948"/>
                </a:lnTo>
                <a:lnTo>
                  <a:pt x="8903628" y="4393632"/>
                </a:lnTo>
                <a:lnTo>
                  <a:pt x="9240166" y="4713366"/>
                </a:lnTo>
                <a:lnTo>
                  <a:pt x="9240166" y="5155759"/>
                </a:lnTo>
                <a:lnTo>
                  <a:pt x="9705811" y="5155759"/>
                </a:lnTo>
                <a:lnTo>
                  <a:pt x="9835923" y="5279374"/>
                </a:lnTo>
                <a:lnTo>
                  <a:pt x="9870774" y="5155759"/>
                </a:lnTo>
                <a:lnTo>
                  <a:pt x="10009484" y="5155759"/>
                </a:lnTo>
                <a:lnTo>
                  <a:pt x="10009484" y="5574297"/>
                </a:lnTo>
                <a:lnTo>
                  <a:pt x="10045382" y="5574297"/>
                </a:lnTo>
                <a:lnTo>
                  <a:pt x="10045382" y="5843446"/>
                </a:lnTo>
                <a:lnTo>
                  <a:pt x="11136283" y="5843446"/>
                </a:lnTo>
                <a:lnTo>
                  <a:pt x="11136283" y="5722570"/>
                </a:lnTo>
                <a:lnTo>
                  <a:pt x="11167772" y="5722570"/>
                </a:lnTo>
                <a:lnTo>
                  <a:pt x="11167772" y="5574297"/>
                </a:lnTo>
                <a:lnTo>
                  <a:pt x="11230355" y="5574297"/>
                </a:lnTo>
                <a:lnTo>
                  <a:pt x="11230355" y="5155759"/>
                </a:lnTo>
                <a:lnTo>
                  <a:pt x="12192001" y="5155759"/>
                </a:lnTo>
                <a:lnTo>
                  <a:pt x="12192001" y="6064374"/>
                </a:lnTo>
                <a:lnTo>
                  <a:pt x="0" y="6064374"/>
                </a:lnTo>
                <a:close/>
              </a:path>
            </a:pathLst>
          </a:cu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6694AAD-5240-16F9-BE38-0A895FE926E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r="19577" b="18147"/>
          <a:stretch/>
        </p:blipFill>
        <p:spPr>
          <a:xfrm>
            <a:off x="9984658" y="4748981"/>
            <a:ext cx="2392093" cy="195675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FB6D4E3-0C3C-1D03-CFA9-43C794B5DA91}"/>
              </a:ext>
            </a:extLst>
          </p:cNvPr>
          <p:cNvSpPr txBox="1"/>
          <p:nvPr/>
        </p:nvSpPr>
        <p:spPr>
          <a:xfrm>
            <a:off x="470562" y="2561475"/>
            <a:ext cx="11250876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 defTabSz="768175">
              <a:buAutoNum type="arabicPeriod"/>
              <a:tabLst>
                <a:tab pos="355600" algn="l"/>
              </a:tabLst>
              <a:defRPr/>
            </a:pPr>
            <a:r>
              <a:rPr lang="ru-RU" sz="2400" b="1" dirty="0">
                <a:solidFill>
                  <a:prstClr val="black"/>
                </a:solidFill>
                <a:ea typeface="MS PGothic" pitchFamily="34" charset="-128"/>
                <a:sym typeface="Gill Sans" pitchFamily="3" charset="0"/>
              </a:rPr>
              <a:t>Об итогах деятельности университета за 2025 г. и основных направлениях</a:t>
            </a:r>
          </a:p>
          <a:p>
            <a:pPr lvl="0" defTabSz="768175">
              <a:tabLst>
                <a:tab pos="355600" algn="l"/>
              </a:tabLst>
              <a:defRPr/>
            </a:pPr>
            <a:r>
              <a:rPr lang="ru-RU" sz="2400" b="1" dirty="0">
                <a:solidFill>
                  <a:prstClr val="black"/>
                </a:solidFill>
                <a:ea typeface="MS PGothic" pitchFamily="34" charset="-128"/>
                <a:sym typeface="Gill Sans" pitchFamily="3" charset="0"/>
              </a:rPr>
              <a:t>       развития в 2026 г.</a:t>
            </a:r>
          </a:p>
          <a:p>
            <a:pPr lvl="0" defTabSz="768175">
              <a:tabLst>
                <a:tab pos="355600" algn="l"/>
              </a:tabLst>
              <a:defRPr/>
            </a:pPr>
            <a:r>
              <a:rPr lang="ru-RU" sz="2400" b="1" dirty="0">
                <a:solidFill>
                  <a:prstClr val="black"/>
                </a:solidFill>
                <a:ea typeface="MS PGothic" pitchFamily="34" charset="-128"/>
                <a:sym typeface="Gill Sans" pitchFamily="3" charset="0"/>
              </a:rPr>
              <a:t>       Докладчик: Ректор А. И. Трубилин</a:t>
            </a:r>
          </a:p>
          <a:p>
            <a:pPr lvl="0" defTabSz="768175">
              <a:tabLst>
                <a:tab pos="355600" algn="l"/>
              </a:tabLst>
              <a:defRPr/>
            </a:pPr>
            <a:r>
              <a:rPr lang="ru-RU" sz="2400" b="1" dirty="0">
                <a:solidFill>
                  <a:prstClr val="black"/>
                </a:solidFill>
                <a:ea typeface="MS PGothic" pitchFamily="34" charset="-128"/>
                <a:sym typeface="Gill Sans" pitchFamily="3" charset="0"/>
              </a:rPr>
              <a:t>2.    Об итогах деятельности юридического факультета за 2021-2025 гг. и</a:t>
            </a:r>
          </a:p>
          <a:p>
            <a:pPr lvl="0" defTabSz="768175">
              <a:tabLst>
                <a:tab pos="355600" algn="l"/>
              </a:tabLst>
              <a:defRPr/>
            </a:pPr>
            <a:r>
              <a:rPr lang="ru-RU" sz="2400" b="1" dirty="0">
                <a:solidFill>
                  <a:prstClr val="black"/>
                </a:solidFill>
                <a:ea typeface="MS PGothic" pitchFamily="34" charset="-128"/>
                <a:sym typeface="Gill Sans" pitchFamily="3" charset="0"/>
              </a:rPr>
              <a:t>       перспективах развития</a:t>
            </a:r>
          </a:p>
          <a:p>
            <a:pPr lvl="0" defTabSz="768175">
              <a:tabLst>
                <a:tab pos="355600" algn="l"/>
              </a:tabLst>
              <a:defRPr/>
            </a:pPr>
            <a:r>
              <a:rPr lang="ru-RU" sz="2400" b="1" dirty="0">
                <a:solidFill>
                  <a:prstClr val="black"/>
                </a:solidFill>
                <a:ea typeface="MS PGothic" pitchFamily="34" charset="-128"/>
                <a:sym typeface="Gill Sans" pitchFamily="3" charset="0"/>
              </a:rPr>
              <a:t>       Докладчик: Декан юридического факультета С. А. Куемжиева</a:t>
            </a:r>
          </a:p>
          <a:p>
            <a:pPr lvl="0" defTabSz="768175">
              <a:tabLst>
                <a:tab pos="355600" algn="l"/>
              </a:tabLst>
              <a:defRPr/>
            </a:pPr>
            <a:r>
              <a:rPr lang="ru-RU" sz="2400" b="1" dirty="0">
                <a:solidFill>
                  <a:prstClr val="black"/>
                </a:solidFill>
                <a:ea typeface="MS PGothic" pitchFamily="34" charset="-128"/>
                <a:sym typeface="Gill Sans" pitchFamily="3" charset="0"/>
              </a:rPr>
              <a:t>3.    Разное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1332732-A98F-A7E3-4F25-73AB431802F5}"/>
              </a:ext>
            </a:extLst>
          </p:cNvPr>
          <p:cNvSpPr/>
          <p:nvPr/>
        </p:nvSpPr>
        <p:spPr>
          <a:xfrm>
            <a:off x="0" y="-230105"/>
            <a:ext cx="12192000" cy="12103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4AD97F7F-0CFC-617D-0D24-1DC38138621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3469"/>
            <a:ext cx="4002657" cy="72495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24020" y="639414"/>
            <a:ext cx="1099545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3200" b="1" dirty="0">
                <a:solidFill>
                  <a:srgbClr val="238B3D"/>
                </a:solidFill>
                <a:latin typeface="TT Travels Text (Основной текст)"/>
              </a:rPr>
              <a:t>Повестка дня </a:t>
            </a:r>
            <a:br>
              <a:rPr lang="ru-RU" sz="3200" b="1" dirty="0">
                <a:solidFill>
                  <a:srgbClr val="238B3D"/>
                </a:solidFill>
                <a:latin typeface="TT Travels Text (Основной текст)"/>
              </a:rPr>
            </a:br>
            <a:r>
              <a:rPr lang="ru-RU" sz="3200" b="1" dirty="0">
                <a:solidFill>
                  <a:srgbClr val="238B3D"/>
                </a:solidFill>
                <a:latin typeface="TT Travels Text (Основной текст)"/>
              </a:rPr>
              <a:t>заседания Ученого совета ФГБОУ ВО Кубанский ГАУ </a:t>
            </a:r>
            <a:br>
              <a:rPr lang="ru-RU" sz="3200" b="1" dirty="0">
                <a:solidFill>
                  <a:srgbClr val="238B3D"/>
                </a:solidFill>
                <a:latin typeface="TT Travels Text (Основной текст)"/>
              </a:rPr>
            </a:br>
            <a:r>
              <a:rPr lang="ru-RU" sz="3200" b="1" dirty="0">
                <a:solidFill>
                  <a:srgbClr val="238B3D"/>
                </a:solidFill>
                <a:latin typeface="TT Travels Text (Основной текст)"/>
              </a:rPr>
              <a:t>16 февраля 2026 года</a:t>
            </a:r>
            <a:endParaRPr lang="es-ES" sz="3200" b="1" dirty="0">
              <a:solidFill>
                <a:srgbClr val="238B3D"/>
              </a:solidFill>
              <a:latin typeface="TT Travels Text (Основной текст)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03149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</TotalTime>
  <Words>58</Words>
  <Application>Microsoft Office PowerPoint</Application>
  <PresentationFormat>Широкоэкранный</PresentationFormat>
  <Paragraphs>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MS PGothic</vt:lpstr>
      <vt:lpstr>Arial</vt:lpstr>
      <vt:lpstr>Calibri</vt:lpstr>
      <vt:lpstr>Gill Sans</vt:lpstr>
      <vt:lpstr>TT Travels Text (Основной текст)</vt:lpstr>
      <vt:lpstr>Тема Office</vt:lpstr>
      <vt:lpstr>Презентация PowerPoint</vt:lpstr>
    </vt:vector>
  </TitlesOfParts>
  <Manager>Трубилин АИ</Manager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Жилищный сертфикат_КубГАУ</dc:title>
  <dc:subject>Жилищный сертификат</dc:subject>
  <dc:creator>Смоленцев В.М.</dc:creator>
  <cp:keywords>Жилищный сертификат</cp:keywords>
  <cp:lastModifiedBy>Вячеслав</cp:lastModifiedBy>
  <cp:revision>92</cp:revision>
  <dcterms:created xsi:type="dcterms:W3CDTF">2023-02-06T21:03:27Z</dcterms:created>
  <dcterms:modified xsi:type="dcterms:W3CDTF">2026-02-10T21:13:06Z</dcterms:modified>
</cp:coreProperties>
</file>